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62" r:id="rId6"/>
    <p:sldId id="272" r:id="rId7"/>
    <p:sldId id="276" r:id="rId8"/>
    <p:sldId id="259" r:id="rId9"/>
    <p:sldId id="274" r:id="rId10"/>
    <p:sldId id="260" r:id="rId11"/>
    <p:sldId id="261" r:id="rId12"/>
    <p:sldId id="263" r:id="rId13"/>
    <p:sldId id="264" r:id="rId14"/>
    <p:sldId id="265" r:id="rId15"/>
    <p:sldId id="273" r:id="rId16"/>
    <p:sldId id="269" r:id="rId17"/>
    <p:sldId id="270" r:id="rId18"/>
    <p:sldId id="266" r:id="rId19"/>
    <p:sldId id="271" r:id="rId20"/>
    <p:sldId id="267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00F979-151A-4F29-8AEE-F1E872B5B1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7C215E-AF7E-4275-B5A0-54440214FFB9}" type="datetimeFigureOut">
              <a:rPr lang="en-US" smtClean="0"/>
              <a:t>5/7/2012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620000" cy="2057400"/>
          </a:xfrm>
        </p:spPr>
        <p:txBody>
          <a:bodyPr/>
          <a:lstStyle/>
          <a:p>
            <a:r>
              <a:rPr lang="en-US" sz="6000" dirty="0"/>
              <a:t>Helping Students Make Effective Presentations</a:t>
            </a:r>
          </a:p>
        </p:txBody>
      </p:sp>
    </p:spTree>
    <p:extLst>
      <p:ext uri="{BB962C8B-B14F-4D97-AF65-F5344CB8AC3E}">
        <p14:creationId xmlns:p14="http://schemas.microsoft.com/office/powerpoint/2010/main" val="99705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Useful benchmarks for students: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Find Where Your Passion is in the Topic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459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Useful benchmarks for students: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Make It Interesting: Use Examples and Narratives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791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/>
              <a:t>Suggestions for the Instructor</a:t>
            </a:r>
            <a:r>
              <a:rPr lang="en-US" sz="6000" dirty="0" smtClean="0"/>
              <a:t>: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237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/>
              <a:t>Suggestions for the Instructor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Be Clear About </a:t>
            </a:r>
            <a:r>
              <a:rPr lang="en-US" sz="4000" dirty="0"/>
              <a:t>W</a:t>
            </a:r>
            <a:r>
              <a:rPr lang="en-US" sz="4000" dirty="0" smtClean="0"/>
              <a:t>hat You Want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095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/>
              <a:t>Suggestions for the Instructor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/>
              <a:t>If </a:t>
            </a:r>
            <a:r>
              <a:rPr lang="en-US" sz="4000" dirty="0" smtClean="0"/>
              <a:t>Part </a:t>
            </a:r>
            <a:r>
              <a:rPr lang="en-US" sz="4000" dirty="0"/>
              <a:t>of a </a:t>
            </a:r>
            <a:r>
              <a:rPr lang="en-US" sz="4000" dirty="0" smtClean="0"/>
              <a:t>Written Project</a:t>
            </a:r>
            <a:r>
              <a:rPr lang="en-US" sz="4000" dirty="0"/>
              <a:t>, </a:t>
            </a:r>
            <a:r>
              <a:rPr lang="en-US" sz="4000" dirty="0" smtClean="0"/>
              <a:t>Put More Grading Weight </a:t>
            </a:r>
            <a:r>
              <a:rPr lang="en-US" sz="4000" dirty="0"/>
              <a:t>on the </a:t>
            </a:r>
            <a:r>
              <a:rPr lang="en-US" sz="4000" dirty="0" smtClean="0"/>
              <a:t>Written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73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/>
              <a:t>Suggestions for the Instructor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Consider Asking for Advocacy as Well as Information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306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/>
              <a:t>Suggestions for the Instructor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Make the Presentation Short, With Time for Questions</a:t>
            </a:r>
            <a:r>
              <a:rPr lang="en-US" sz="4000" dirty="0"/>
              <a:t> </a:t>
            </a:r>
            <a:r>
              <a:rPr lang="en-US" sz="4000" dirty="0" smtClean="0"/>
              <a:t>and Comments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90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/>
              <a:t>Suggestions for the Instructor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In a Class Larger Than A Seminar, Ask the Presenter to Stand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547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/>
              <a:t>Suggestions for the Instructor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/>
              <a:t>Make </a:t>
            </a:r>
            <a:r>
              <a:rPr lang="en-US" sz="4000" dirty="0" smtClean="0"/>
              <a:t>The Space Speaker-Friendly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8864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/>
              <a:t>Suggestions for the Instructor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Be Ready for </a:t>
            </a:r>
            <a:r>
              <a:rPr lang="en-US" sz="4000" i="1" dirty="0" err="1" smtClean="0"/>
              <a:t>Apprehensives</a:t>
            </a:r>
            <a:r>
              <a:rPr lang="en-US" sz="4000" dirty="0" smtClean="0"/>
              <a:t>;</a:t>
            </a:r>
          </a:p>
          <a:p>
            <a:r>
              <a:rPr lang="en-US" sz="4000" dirty="0" smtClean="0"/>
              <a:t>Questions help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058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Useful benchmarks for students: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6476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Suggestions </a:t>
            </a:r>
            <a:r>
              <a:rPr lang="en-US" sz="6000" dirty="0"/>
              <a:t>for the Instructor</a:t>
            </a:r>
            <a:r>
              <a:rPr lang="en-US" sz="6000" dirty="0" smtClean="0"/>
              <a:t>:  Grade Criteria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7620000" cy="2514600"/>
          </a:xfrm>
        </p:spPr>
        <p:txBody>
          <a:bodyPr>
            <a:noAutofit/>
          </a:bodyPr>
          <a:lstStyle/>
          <a:p>
            <a:r>
              <a:rPr lang="en-US" sz="2800" dirty="0"/>
              <a:t>-Limited points, thematically unified around one   </a:t>
            </a:r>
          </a:p>
          <a:p>
            <a:r>
              <a:rPr lang="en-US" sz="2800" dirty="0"/>
              <a:t>         </a:t>
            </a:r>
            <a:r>
              <a:rPr lang="en-US" sz="2800" dirty="0" smtClean="0"/>
              <a:t>idea</a:t>
            </a:r>
          </a:p>
          <a:p>
            <a:r>
              <a:rPr lang="en-US" sz="2800" dirty="0" smtClean="0"/>
              <a:t>-Points </a:t>
            </a:r>
            <a:r>
              <a:rPr lang="en-US" sz="2800" dirty="0"/>
              <a:t>effectively explained and amplified</a:t>
            </a:r>
          </a:p>
          <a:p>
            <a:r>
              <a:rPr lang="en-US" sz="2800" dirty="0" smtClean="0"/>
              <a:t>-Effective </a:t>
            </a:r>
            <a:r>
              <a:rPr lang="en-US" sz="2800" dirty="0"/>
              <a:t>use of notes for conversational </a:t>
            </a:r>
            <a:r>
              <a:rPr lang="en-US" sz="2800" dirty="0" smtClean="0"/>
              <a:t> delivery  </a:t>
            </a:r>
            <a:endParaRPr lang="en-US" sz="2800" dirty="0"/>
          </a:p>
          <a:p>
            <a:r>
              <a:rPr lang="en-US" sz="2800" dirty="0" smtClean="0"/>
              <a:t>-Responsive </a:t>
            </a:r>
            <a:r>
              <a:rPr lang="en-US" sz="2800" dirty="0"/>
              <a:t>to questions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473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916362"/>
          </a:xfrm>
        </p:spPr>
        <p:txBody>
          <a:bodyPr/>
          <a:lstStyle/>
          <a:p>
            <a:r>
              <a:rPr lang="en-US" smtClean="0"/>
              <a:t>Questions: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Gary Woodward</a:t>
            </a:r>
            <a:br>
              <a:rPr lang="en-US" dirty="0" smtClean="0"/>
            </a:br>
            <a:r>
              <a:rPr lang="en-US" dirty="0" smtClean="0"/>
              <a:t>Woodward@tcnj.edu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6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Useful benchmarks for students: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General Goal-- Extemporaneous </a:t>
            </a:r>
            <a:r>
              <a:rPr lang="en-US" sz="4000" dirty="0"/>
              <a:t>S</a:t>
            </a:r>
            <a:r>
              <a:rPr lang="en-US" sz="4000" dirty="0" smtClean="0"/>
              <a:t>tyle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757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Useful benchmarks for students: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Presentation Should </a:t>
            </a:r>
            <a:r>
              <a:rPr lang="en-US" sz="4000" dirty="0"/>
              <a:t>H</a:t>
            </a:r>
            <a:r>
              <a:rPr lang="en-US" sz="4000" dirty="0" smtClean="0"/>
              <a:t>ave </a:t>
            </a:r>
            <a:r>
              <a:rPr lang="en-US" sz="4000" dirty="0"/>
              <a:t>O</a:t>
            </a:r>
            <a:r>
              <a:rPr lang="en-US" sz="4000" dirty="0" smtClean="0"/>
              <a:t>ne </a:t>
            </a:r>
            <a:r>
              <a:rPr lang="en-US" sz="4000" dirty="0"/>
              <a:t>C</a:t>
            </a:r>
            <a:r>
              <a:rPr lang="en-US" sz="4000" dirty="0" smtClean="0"/>
              <a:t>ore Idea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327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Useful benchmarks for students: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/>
              <a:t>Limited </a:t>
            </a:r>
            <a:r>
              <a:rPr lang="en-US" sz="4000" dirty="0" smtClean="0"/>
              <a:t>Points Thematically Unified Around Core Idea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32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Useful benchmarks for students: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Points Made in Brief Sentence Outline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547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609600"/>
            <a:ext cx="1187526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MAIN IDEA:  </a:t>
            </a:r>
            <a:r>
              <a:rPr lang="en-US" u="sng" dirty="0" smtClean="0"/>
              <a:t>“MIRROR NEURONS” </a:t>
            </a:r>
            <a:r>
              <a:rPr lang="en-US" u="sng" dirty="0"/>
              <a:t>MAY ACCOUNT FOR WHY </a:t>
            </a:r>
            <a:endParaRPr lang="en-US" u="sng" dirty="0" smtClean="0"/>
          </a:p>
          <a:p>
            <a:r>
              <a:rPr lang="en-US" dirty="0" smtClean="0"/>
              <a:t>	</a:t>
            </a:r>
            <a:r>
              <a:rPr lang="en-US" u="sng" dirty="0" smtClean="0"/>
              <a:t>HUMANS </a:t>
            </a:r>
            <a:r>
              <a:rPr lang="en-US" u="sng" dirty="0"/>
              <a:t>ARE </a:t>
            </a:r>
            <a:r>
              <a:rPr lang="en-US" u="sng" dirty="0" smtClean="0"/>
              <a:t>EMPATHETIC  </a:t>
            </a:r>
            <a:endParaRPr lang="en-US" u="sng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I.   NEURONS </a:t>
            </a:r>
            <a:r>
              <a:rPr lang="en-US" dirty="0"/>
              <a:t>IN THE BRAIN COMBINE TO MAKE NEURAL PATHWAYS, WHICH </a:t>
            </a:r>
            <a:r>
              <a:rPr lang="en-US" dirty="0" smtClean="0"/>
              <a:t>CREATE</a:t>
            </a:r>
          </a:p>
          <a:p>
            <a:r>
              <a:rPr lang="en-US" dirty="0" smtClean="0"/>
              <a:t>      THOUGHT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dirty="0" smtClean="0"/>
              <a:t>A</a:t>
            </a:r>
            <a:r>
              <a:rPr lang="en-US" dirty="0"/>
              <a:t>. amplification</a:t>
            </a:r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/>
              <a:t> B</a:t>
            </a:r>
            <a:r>
              <a:rPr lang="en-US" dirty="0"/>
              <a:t>. amplification</a:t>
            </a:r>
          </a:p>
          <a:p>
            <a:endParaRPr lang="en-US" dirty="0"/>
          </a:p>
          <a:p>
            <a:r>
              <a:rPr lang="en-US" dirty="0"/>
              <a:t>II.  </a:t>
            </a:r>
            <a:r>
              <a:rPr lang="en-US" dirty="0" smtClean="0"/>
              <a:t> NEURONS </a:t>
            </a:r>
            <a:r>
              <a:rPr lang="en-US" dirty="0"/>
              <a:t>“FIRE” AND CREATE EXPERIENCE WHEN WE ARE EXPOSED TO AN EVENT.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/>
              <a:t> A</a:t>
            </a:r>
            <a:r>
              <a:rPr lang="en-US" dirty="0"/>
              <a:t>. amplification</a:t>
            </a:r>
          </a:p>
          <a:p>
            <a:r>
              <a:rPr lang="en-US" dirty="0"/>
              <a:t>   </a:t>
            </a:r>
            <a:r>
              <a:rPr lang="en-US" dirty="0" smtClean="0"/>
              <a:t>  B</a:t>
            </a:r>
            <a:r>
              <a:rPr lang="en-US" dirty="0"/>
              <a:t>. amplification</a:t>
            </a:r>
          </a:p>
          <a:p>
            <a:endParaRPr lang="en-US" dirty="0"/>
          </a:p>
          <a:p>
            <a:pPr marL="400050" indent="-400050">
              <a:buAutoNum type="romanUcPeriod" startAt="3"/>
            </a:pPr>
            <a:r>
              <a:rPr lang="en-US" dirty="0" smtClean="0"/>
              <a:t>SOME </a:t>
            </a:r>
            <a:r>
              <a:rPr lang="en-US" dirty="0"/>
              <a:t>OF THE </a:t>
            </a:r>
            <a:r>
              <a:rPr lang="en-US" u="sng" dirty="0"/>
              <a:t>SAME</a:t>
            </a:r>
            <a:r>
              <a:rPr lang="en-US" dirty="0"/>
              <a:t> NEURONS “FIRE” WHEN WE SEE </a:t>
            </a:r>
            <a:r>
              <a:rPr lang="en-US" u="sng" dirty="0"/>
              <a:t>OTHERS</a:t>
            </a:r>
            <a:r>
              <a:rPr lang="en-US" dirty="0"/>
              <a:t> EXPOSED TO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THE SAME KIND OF </a:t>
            </a:r>
            <a:r>
              <a:rPr lang="en-US" dirty="0"/>
              <a:t>EVENT.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/>
              <a:t> A</a:t>
            </a:r>
            <a:r>
              <a:rPr lang="en-US" dirty="0"/>
              <a:t>. amplification</a:t>
            </a:r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/>
              <a:t> B</a:t>
            </a:r>
            <a:r>
              <a:rPr lang="en-US" dirty="0"/>
              <a:t>. amplification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Useful benchmarks for students: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2954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Powerpoints</a:t>
            </a:r>
            <a:r>
              <a:rPr lang="en-US" sz="4000" dirty="0" smtClean="0"/>
              <a:t> Maybe, But Limited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100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1497"/>
            <a:ext cx="6477000" cy="657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8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234</Words>
  <Application>Microsoft Office PowerPoint</Application>
  <PresentationFormat>On-screen Show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Helping Students Make Effective Presentations</vt:lpstr>
      <vt:lpstr>Useful benchmarks for students: </vt:lpstr>
      <vt:lpstr>Useful benchmarks for students: </vt:lpstr>
      <vt:lpstr>Useful benchmarks for students: </vt:lpstr>
      <vt:lpstr>Useful benchmarks for students: </vt:lpstr>
      <vt:lpstr>Useful benchmarks for students: </vt:lpstr>
      <vt:lpstr>PowerPoint Presentation</vt:lpstr>
      <vt:lpstr>Useful benchmarks for students: </vt:lpstr>
      <vt:lpstr>PowerPoint Presentation</vt:lpstr>
      <vt:lpstr>Useful benchmarks for students: </vt:lpstr>
      <vt:lpstr>Useful benchmarks for students: </vt:lpstr>
      <vt:lpstr>Suggestions for the Instructor: </vt:lpstr>
      <vt:lpstr>Suggestions for the Instructor: </vt:lpstr>
      <vt:lpstr>Suggestions for the Instructor: </vt:lpstr>
      <vt:lpstr>Suggestions for the Instructor: </vt:lpstr>
      <vt:lpstr>Suggestions for the Instructor: </vt:lpstr>
      <vt:lpstr>Suggestions for the Instructor: </vt:lpstr>
      <vt:lpstr>Suggestions for the Instructor: </vt:lpstr>
      <vt:lpstr>Suggestions for the Instructor: </vt:lpstr>
      <vt:lpstr>   Suggestions for the Instructor:  Grade Criteria </vt:lpstr>
      <vt:lpstr>Questions: Gary Woodward Woodward@tcnj.edu</vt:lpstr>
    </vt:vector>
  </TitlesOfParts>
  <Company>TCNJ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benchmarks for students:</dc:title>
  <dc:creator>The College of New Jersey</dc:creator>
  <cp:lastModifiedBy>The College of New Jersey</cp:lastModifiedBy>
  <cp:revision>17</cp:revision>
  <dcterms:created xsi:type="dcterms:W3CDTF">2012-04-10T17:17:53Z</dcterms:created>
  <dcterms:modified xsi:type="dcterms:W3CDTF">2012-05-07T17:15:24Z</dcterms:modified>
</cp:coreProperties>
</file>