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70" r:id="rId7"/>
    <p:sldId id="269" r:id="rId8"/>
    <p:sldId id="272" r:id="rId9"/>
    <p:sldId id="260" r:id="rId10"/>
    <p:sldId id="271" r:id="rId11"/>
    <p:sldId id="273" r:id="rId12"/>
    <p:sldId id="261" r:id="rId13"/>
    <p:sldId id="26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A2458-71D6-4B3E-9500-1818CF83BEED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CE88-5F9B-4E5D-801A-28EC3ACF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C82C08-B57D-4985-87C4-4C6FD2A102D5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0AA-A922-4C3D-A295-48603232BFBC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2E74-3315-4A7D-BD86-3942C4554874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42F9-BBFA-4C8A-BFB5-318DE82D6A1F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2C11D9A-4690-4605-903D-9CF99F26C85A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E8B3-78C4-4239-80C3-9EE7CFA49584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61E06-E05A-458A-A687-DBF1AE821B4A}" type="datetime1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DA5C14-0ABC-4FD8-B6FA-4613FD55E445}" type="datetime1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D22D-676E-4253-8D1E-8273820C85DB}" type="datetime1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A46313-E603-4733-999E-1E2C6A33561D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9A800B8-E25E-4920-A61E-800E9C1EEC08}" type="datetime1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5939F40-D0A1-48A7-9924-2AE752061B90}" type="datetime1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4DF58850-F3AE-4434-8F4C-49DCE632E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Lynn Bradley</a:t>
            </a:r>
          </a:p>
          <a:p>
            <a:r>
              <a:rPr lang="en-US" dirty="0" smtClean="0"/>
              <a:t>May 10,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Panel Discussion on Interdisciplinary Team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Indigo Dyeing and Fiber Reactive Dyes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2" y="1298575"/>
            <a:ext cx="7425436" cy="4937125"/>
          </a:xfrm>
        </p:spPr>
      </p:pic>
    </p:spTree>
    <p:extLst>
      <p:ext uri="{BB962C8B-B14F-4D97-AF65-F5344CB8AC3E}">
        <p14:creationId xmlns:p14="http://schemas.microsoft.com/office/powerpoint/2010/main" val="336875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Indigo and Fiber Reactive Dyes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2" y="1298575"/>
            <a:ext cx="7425436" cy="4937125"/>
          </a:xfrm>
        </p:spPr>
      </p:pic>
    </p:spTree>
    <p:extLst>
      <p:ext uri="{BB962C8B-B14F-4D97-AF65-F5344CB8AC3E}">
        <p14:creationId xmlns:p14="http://schemas.microsoft.com/office/powerpoint/2010/main" val="366842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Students need help with writing</a:t>
            </a:r>
          </a:p>
          <a:p>
            <a:pPr algn="ctr"/>
            <a:r>
              <a:rPr lang="en-US" dirty="0" smtClean="0"/>
              <a:t>Teach chemistry and art in context of topics</a:t>
            </a:r>
          </a:p>
          <a:p>
            <a:pPr algn="ctr"/>
            <a:r>
              <a:rPr lang="en-US" dirty="0" smtClean="0"/>
              <a:t>Less is more</a:t>
            </a:r>
          </a:p>
          <a:p>
            <a:pPr algn="ctr"/>
            <a:r>
              <a:rPr lang="en-US" dirty="0" smtClean="0"/>
              <a:t>Hands-on activities crucial to success</a:t>
            </a:r>
          </a:p>
          <a:p>
            <a:pPr algn="ctr"/>
            <a:r>
              <a:rPr lang="en-US" dirty="0" smtClean="0"/>
              <a:t>Time-intensive for instructors</a:t>
            </a:r>
          </a:p>
          <a:p>
            <a:pPr algn="ctr"/>
            <a:r>
              <a:rPr lang="en-US" dirty="0" smtClean="0"/>
              <a:t>Ideas to generate discussion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Benefits of the </a:t>
            </a:r>
            <a:br>
              <a:rPr lang="en-US" dirty="0" smtClean="0"/>
            </a:br>
            <a:r>
              <a:rPr lang="en-US" dirty="0" smtClean="0"/>
              <a:t>Interdisciplinary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dirty="0" smtClean="0"/>
              <a:t>Attracted a variety of students</a:t>
            </a:r>
          </a:p>
          <a:p>
            <a:pPr algn="ctr"/>
            <a:r>
              <a:rPr lang="en-US" dirty="0" smtClean="0"/>
              <a:t>Awareness of how chemistry and art relate</a:t>
            </a:r>
          </a:p>
          <a:p>
            <a:pPr algn="ctr"/>
            <a:r>
              <a:rPr lang="en-US" dirty="0" smtClean="0"/>
              <a:t>Excitement and personal experience to the course</a:t>
            </a:r>
          </a:p>
          <a:p>
            <a:pPr algn="ctr"/>
            <a:r>
              <a:rPr lang="en-US" dirty="0" smtClean="0"/>
              <a:t>Learned from each </a:t>
            </a:r>
            <a:r>
              <a:rPr lang="en-US" dirty="0" smtClean="0"/>
              <a:t>other</a:t>
            </a:r>
          </a:p>
          <a:p>
            <a:pPr algn="ctr"/>
            <a:r>
              <a:rPr lang="en-US" dirty="0" smtClean="0"/>
              <a:t>Students </a:t>
            </a:r>
            <a:r>
              <a:rPr lang="en-US" dirty="0"/>
              <a:t>understand the value of </a:t>
            </a:r>
            <a:r>
              <a:rPr lang="en-US" dirty="0" smtClean="0"/>
              <a:t>other disciplines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3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of the Course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Exploring London Through the Eyes of Art and Chemistry</a:t>
            </a:r>
          </a:p>
          <a:p>
            <a:pPr marL="0" indent="0" algn="ctr">
              <a:buNone/>
            </a:pPr>
            <a:r>
              <a:rPr lang="en-US" i="1" dirty="0" smtClean="0"/>
              <a:t>Summer 2013</a:t>
            </a:r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AFA 203 – approved for Literary, Visual, and Performing Arts and Global</a:t>
            </a:r>
          </a:p>
          <a:p>
            <a:r>
              <a:rPr lang="en-US" dirty="0" smtClean="0"/>
              <a:t>CHE 103 – approved for Natural Science and Global</a:t>
            </a:r>
          </a:p>
          <a:p>
            <a:endParaRPr lang="en-US" dirty="0"/>
          </a:p>
          <a:p>
            <a:pPr lvl="1"/>
            <a:r>
              <a:rPr lang="en-US" dirty="0" smtClean="0"/>
              <a:t>Museums, field trips (Frogmore Mill, Henry Fox Talbot), sculpture gardens</a:t>
            </a:r>
          </a:p>
          <a:p>
            <a:pPr lvl="1"/>
            <a:r>
              <a:rPr lang="en-US" dirty="0" smtClean="0"/>
              <a:t>Expanded art projects including a final “Map </a:t>
            </a:r>
            <a:r>
              <a:rPr lang="en-US" smtClean="0"/>
              <a:t>of London”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1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The Dynamic Duo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2514600"/>
            <a:ext cx="8641080" cy="2968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Lynn Bradley (Chemistry)</a:t>
            </a:r>
          </a:p>
          <a:p>
            <a:pPr marL="0" indent="0">
              <a:buNone/>
            </a:pPr>
            <a:r>
              <a:rPr lang="en-US" dirty="0" smtClean="0"/>
              <a:t>Elizabeth Mackie (Art)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FSP 141 – Chemistry of Art, Art of Chemistry (Fall 2010)</a:t>
            </a:r>
          </a:p>
          <a:p>
            <a:pPr marL="0" indent="0">
              <a:buNone/>
            </a:pPr>
            <a:r>
              <a:rPr lang="en-US" dirty="0" smtClean="0"/>
              <a:t>FSP 141 – Photography, Metals and Dyes:  The Chemistry of Creating 	Art  (Fall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8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Idea for the Course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905000"/>
            <a:ext cx="8564880" cy="40355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NSF Workshop June 2009 (1 week), Millersville University</a:t>
            </a:r>
          </a:p>
          <a:p>
            <a:pPr marL="0" indent="0">
              <a:buNone/>
            </a:pPr>
            <a:r>
              <a:rPr lang="en-US" dirty="0" smtClean="0"/>
              <a:t>    “Chemistry in Art”</a:t>
            </a:r>
          </a:p>
          <a:p>
            <a:pPr marL="342900" indent="-342900"/>
            <a:r>
              <a:rPr lang="en-US" dirty="0" smtClean="0"/>
              <a:t>Both attended</a:t>
            </a:r>
          </a:p>
          <a:p>
            <a:pPr marL="342900" indent="-342900"/>
            <a:r>
              <a:rPr lang="en-US" dirty="0" smtClean="0"/>
              <a:t>Focus on art history and chemical topics</a:t>
            </a:r>
          </a:p>
          <a:p>
            <a:pPr marL="342900" indent="-342900"/>
            <a:endParaRPr lang="en-US" dirty="0"/>
          </a:p>
          <a:p>
            <a:pPr marL="0" indent="0">
              <a:buNone/>
            </a:pPr>
            <a:r>
              <a:rPr lang="en-US" dirty="0" smtClean="0"/>
              <a:t>Challenge:  writing-intensive and integrate chemistry with fine arts</a:t>
            </a:r>
          </a:p>
          <a:p>
            <a:pPr marL="0" indent="0">
              <a:buNone/>
            </a:pPr>
            <a:r>
              <a:rPr lang="en-US" dirty="0" smtClean="0"/>
              <a:t>Spent a year developing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4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Year 1 – Fall 2010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Shared a single section</a:t>
            </a:r>
          </a:p>
          <a:p>
            <a:pPr algn="ctr"/>
            <a:r>
              <a:rPr lang="en-US" dirty="0" smtClean="0"/>
              <a:t>4 overall topics covered</a:t>
            </a:r>
          </a:p>
          <a:p>
            <a:pPr algn="ctr"/>
            <a:r>
              <a:rPr lang="en-US" dirty="0" smtClean="0"/>
              <a:t>5 lab activities</a:t>
            </a:r>
          </a:p>
          <a:p>
            <a:pPr algn="ctr"/>
            <a:r>
              <a:rPr lang="en-US" dirty="0" smtClean="0"/>
              <a:t>Several assessments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Need for Improvement: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Too many assessments</a:t>
            </a:r>
          </a:p>
          <a:p>
            <a:r>
              <a:rPr lang="en-US" dirty="0" smtClean="0"/>
              <a:t>Not enough in-class writing, additional help required</a:t>
            </a:r>
          </a:p>
          <a:p>
            <a:r>
              <a:rPr lang="en-US" dirty="0" smtClean="0"/>
              <a:t>Final project needed revision</a:t>
            </a:r>
          </a:p>
          <a:p>
            <a:r>
              <a:rPr lang="en-US" dirty="0" smtClean="0"/>
              <a:t>More integrated approach</a:t>
            </a:r>
          </a:p>
          <a:p>
            <a:r>
              <a:rPr lang="en-US" dirty="0" smtClean="0"/>
              <a:t>Hands-on activities </a:t>
            </a:r>
            <a:r>
              <a:rPr lang="en-US" dirty="0" smtClean="0"/>
              <a:t>key</a:t>
            </a:r>
          </a:p>
          <a:p>
            <a:r>
              <a:rPr lang="en-US" dirty="0"/>
              <a:t>Lack of literature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1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Paper Making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smtClean="0"/>
              <a:t>Attracted a variety of students</a:t>
            </a:r>
          </a:p>
          <a:p>
            <a:pPr algn="ctr"/>
            <a:r>
              <a:rPr lang="en-US" dirty="0" smtClean="0"/>
              <a:t>Awareness of how chemistry and art relate</a:t>
            </a:r>
          </a:p>
          <a:p>
            <a:pPr algn="ctr"/>
            <a:r>
              <a:rPr lang="en-US" dirty="0" smtClean="0"/>
              <a:t>Excitement and personal experience to the course</a:t>
            </a:r>
          </a:p>
          <a:p>
            <a:pPr algn="ctr"/>
            <a:r>
              <a:rPr lang="en-US" dirty="0" smtClean="0"/>
              <a:t>Learned from each </a:t>
            </a:r>
            <a:r>
              <a:rPr lang="en-US" dirty="0" smtClean="0"/>
              <a:t>other</a:t>
            </a: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153400" cy="51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309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Patina on Copper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07" y="1298575"/>
            <a:ext cx="5095386" cy="4937125"/>
          </a:xfrm>
        </p:spPr>
      </p:pic>
    </p:spTree>
    <p:extLst>
      <p:ext uri="{BB962C8B-B14F-4D97-AF65-F5344CB8AC3E}">
        <p14:creationId xmlns:p14="http://schemas.microsoft.com/office/powerpoint/2010/main" val="408123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Patina on Copper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4114270" cy="4937125"/>
          </a:xfrm>
        </p:spPr>
      </p:pic>
    </p:spTree>
    <p:extLst>
      <p:ext uri="{BB962C8B-B14F-4D97-AF65-F5344CB8AC3E}">
        <p14:creationId xmlns:p14="http://schemas.microsoft.com/office/powerpoint/2010/main" val="333214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FSP 141 – Fall 2010:  Fiber Reactive Dyes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82" y="1298575"/>
            <a:ext cx="7425436" cy="4937125"/>
          </a:xfrm>
        </p:spPr>
      </p:pic>
    </p:spTree>
    <p:extLst>
      <p:ext uri="{BB962C8B-B14F-4D97-AF65-F5344CB8AC3E}">
        <p14:creationId xmlns:p14="http://schemas.microsoft.com/office/powerpoint/2010/main" val="11408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Bradley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4DF58850-F3AE-4434-8F4C-49DCE632E38E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Year 2 – Fall 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Each had our own section</a:t>
            </a:r>
          </a:p>
          <a:p>
            <a:pPr algn="ctr"/>
            <a:r>
              <a:rPr lang="en-US" dirty="0" smtClean="0"/>
              <a:t>4 to 3 topics</a:t>
            </a:r>
          </a:p>
          <a:p>
            <a:pPr algn="ctr"/>
            <a:r>
              <a:rPr lang="en-US" dirty="0" smtClean="0"/>
              <a:t>3 hands-on activities</a:t>
            </a:r>
          </a:p>
          <a:p>
            <a:pPr algn="ctr"/>
            <a:r>
              <a:rPr lang="en-US" dirty="0" smtClean="0"/>
              <a:t>Added field trip to NY</a:t>
            </a:r>
          </a:p>
          <a:p>
            <a:pPr algn="ctr"/>
            <a:r>
              <a:rPr lang="en-US" dirty="0" smtClean="0"/>
              <a:t>Change in assessments (portfolios)</a:t>
            </a:r>
          </a:p>
          <a:p>
            <a:pPr algn="ctr"/>
            <a:r>
              <a:rPr lang="en-US" dirty="0" err="1" smtClean="0"/>
              <a:t>ARTStor</a:t>
            </a:r>
            <a:r>
              <a:rPr lang="en-US" dirty="0" smtClean="0"/>
              <a:t> and peer tutors added (Diane)</a:t>
            </a:r>
          </a:p>
          <a:p>
            <a:pPr algn="ctr"/>
            <a:r>
              <a:rPr lang="en-US" dirty="0" smtClean="0"/>
              <a:t>Objectives and assignments more clearly defined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7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198</TotalTime>
  <Words>366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Soho</vt:lpstr>
      <vt:lpstr>Panel Discussion on Interdisciplinary Team Teaching</vt:lpstr>
      <vt:lpstr>The Dynamic Duo </vt:lpstr>
      <vt:lpstr>Idea for the Course</vt:lpstr>
      <vt:lpstr>Year 1 – Fall 2010</vt:lpstr>
      <vt:lpstr>Paper Making </vt:lpstr>
      <vt:lpstr>Patina on Copper</vt:lpstr>
      <vt:lpstr>Patina on Copper</vt:lpstr>
      <vt:lpstr>FSP 141 – Fall 2010:  Fiber Reactive Dyes</vt:lpstr>
      <vt:lpstr>Year 2 – Fall 2011</vt:lpstr>
      <vt:lpstr>Indigo Dyeing and Fiber Reactive Dyes</vt:lpstr>
      <vt:lpstr>Indigo and Fiber Reactive Dyes</vt:lpstr>
      <vt:lpstr>Lessons Learned</vt:lpstr>
      <vt:lpstr>Benefits of the  Interdisciplinary Approach</vt:lpstr>
      <vt:lpstr>Future of the Course</vt:lpstr>
    </vt:vector>
  </TitlesOfParts>
  <Company>TCNJ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 on Interdisciplinary Team Teaching</dc:title>
  <dc:creator>The College of New Jersey</dc:creator>
  <cp:lastModifiedBy>The College of New Jersey</cp:lastModifiedBy>
  <cp:revision>15</cp:revision>
  <dcterms:created xsi:type="dcterms:W3CDTF">2012-05-09T18:57:12Z</dcterms:created>
  <dcterms:modified xsi:type="dcterms:W3CDTF">2012-05-10T02:25:58Z</dcterms:modified>
</cp:coreProperties>
</file>