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64" r:id="rId2"/>
    <p:sldId id="316" r:id="rId3"/>
    <p:sldId id="287" r:id="rId4"/>
    <p:sldId id="288" r:id="rId5"/>
    <p:sldId id="291" r:id="rId6"/>
    <p:sldId id="294" r:id="rId7"/>
    <p:sldId id="309" r:id="rId8"/>
    <p:sldId id="311" r:id="rId9"/>
    <p:sldId id="299" r:id="rId10"/>
    <p:sldId id="313" r:id="rId11"/>
    <p:sldId id="315" r:id="rId12"/>
    <p:sldId id="305" r:id="rId13"/>
    <p:sldId id="295" r:id="rId14"/>
    <p:sldId id="280" r:id="rId15"/>
    <p:sldId id="271" r:id="rId16"/>
    <p:sldId id="273" r:id="rId17"/>
    <p:sldId id="274" r:id="rId18"/>
    <p:sldId id="279" r:id="rId19"/>
    <p:sldId id="278" r:id="rId20"/>
    <p:sldId id="275" r:id="rId21"/>
    <p:sldId id="296" r:id="rId22"/>
    <p:sldId id="282" r:id="rId23"/>
  </p:sldIdLst>
  <p:sldSz cx="9144000" cy="6858000" type="letter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CC66"/>
    <a:srgbClr val="29C4FB"/>
    <a:srgbClr val="006600"/>
    <a:srgbClr val="CBE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32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286EF-2602-4432-9318-3513A3BA82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91D24E-9B18-4EF0-B8E3-F26066291CB3}">
      <dgm:prSet phldrT="[Text]" custT="1"/>
      <dgm:spPr/>
      <dgm:t>
        <a:bodyPr/>
        <a:lstStyle/>
        <a:p>
          <a:r>
            <a:rPr lang="en-US" sz="3600" dirty="0" smtClean="0"/>
            <a:t>What?</a:t>
          </a:r>
          <a:endParaRPr lang="en-US" sz="3600" dirty="0"/>
        </a:p>
      </dgm:t>
    </dgm:pt>
    <dgm:pt modelId="{44DBFDA5-8067-4DEC-9CDC-E70D98567488}" type="parTrans" cxnId="{10759C81-F780-46D7-870A-61FBE16C1113}">
      <dgm:prSet/>
      <dgm:spPr/>
      <dgm:t>
        <a:bodyPr/>
        <a:lstStyle/>
        <a:p>
          <a:endParaRPr lang="en-US"/>
        </a:p>
      </dgm:t>
    </dgm:pt>
    <dgm:pt modelId="{DEF58A6B-E645-4D9A-BA59-0B12CABDE847}" type="sibTrans" cxnId="{10759C81-F780-46D7-870A-61FBE16C1113}">
      <dgm:prSet/>
      <dgm:spPr/>
      <dgm:t>
        <a:bodyPr/>
        <a:lstStyle/>
        <a:p>
          <a:endParaRPr lang="en-US"/>
        </a:p>
      </dgm:t>
    </dgm:pt>
    <dgm:pt modelId="{96053DE4-F39F-495C-929A-9A5FD391A5A4}">
      <dgm:prSet phldrT="[Text]" custT="1"/>
      <dgm:spPr/>
      <dgm:t>
        <a:bodyPr/>
        <a:lstStyle/>
        <a:p>
          <a:r>
            <a:rPr lang="en-US" sz="2400" dirty="0" smtClean="0"/>
            <a:t>Community Engaged Learning (CEL)</a:t>
          </a:r>
          <a:endParaRPr lang="en-US" sz="2400" dirty="0"/>
        </a:p>
      </dgm:t>
    </dgm:pt>
    <dgm:pt modelId="{43680424-4398-4BF5-84CF-12B0E811A8C2}" type="parTrans" cxnId="{CA66E20E-CA1F-4F72-8B30-302E4B3D63AB}">
      <dgm:prSet/>
      <dgm:spPr/>
      <dgm:t>
        <a:bodyPr/>
        <a:lstStyle/>
        <a:p>
          <a:endParaRPr lang="en-US"/>
        </a:p>
      </dgm:t>
    </dgm:pt>
    <dgm:pt modelId="{4A891DBA-9FCA-44A7-AA84-0D670950C9DE}" type="sibTrans" cxnId="{CA66E20E-CA1F-4F72-8B30-302E4B3D63AB}">
      <dgm:prSet/>
      <dgm:spPr/>
      <dgm:t>
        <a:bodyPr/>
        <a:lstStyle/>
        <a:p>
          <a:endParaRPr lang="en-US"/>
        </a:p>
      </dgm:t>
    </dgm:pt>
    <dgm:pt modelId="{9E07A399-29D8-4778-BF52-9651D2F94F21}">
      <dgm:prSet phldrT="[Text]" custT="1"/>
      <dgm:spPr/>
      <dgm:t>
        <a:bodyPr/>
        <a:lstStyle/>
        <a:p>
          <a:r>
            <a:rPr lang="en-US" sz="2400" dirty="0" smtClean="0"/>
            <a:t>Types of CEL Activities &amp; Experiences</a:t>
          </a:r>
          <a:endParaRPr lang="en-US" sz="2400" dirty="0"/>
        </a:p>
      </dgm:t>
    </dgm:pt>
    <dgm:pt modelId="{E1E8C05B-CEB0-498A-AB47-5DFE5C17207B}" type="parTrans" cxnId="{55C1B632-C139-42F1-9C63-BFE88113AC98}">
      <dgm:prSet/>
      <dgm:spPr/>
      <dgm:t>
        <a:bodyPr/>
        <a:lstStyle/>
        <a:p>
          <a:endParaRPr lang="en-US"/>
        </a:p>
      </dgm:t>
    </dgm:pt>
    <dgm:pt modelId="{F97B7857-C3B0-472E-8959-56C2A1E28939}" type="sibTrans" cxnId="{55C1B632-C139-42F1-9C63-BFE88113AC98}">
      <dgm:prSet/>
      <dgm:spPr/>
      <dgm:t>
        <a:bodyPr/>
        <a:lstStyle/>
        <a:p>
          <a:endParaRPr lang="en-US"/>
        </a:p>
      </dgm:t>
    </dgm:pt>
    <dgm:pt modelId="{5B7AADC0-95D4-4C0D-BAE8-019AF0B62BC1}">
      <dgm:prSet phldrT="[Text]" custT="1"/>
      <dgm:spPr/>
      <dgm:t>
        <a:bodyPr/>
        <a:lstStyle/>
        <a:p>
          <a:r>
            <a:rPr lang="en-US" sz="3600" dirty="0" smtClean="0"/>
            <a:t>Why?</a:t>
          </a:r>
          <a:endParaRPr lang="en-US" sz="3600" dirty="0"/>
        </a:p>
      </dgm:t>
    </dgm:pt>
    <dgm:pt modelId="{D5315DAB-9907-4D58-BE3C-020EB2269F85}" type="parTrans" cxnId="{4B70D9A6-1DBC-4209-8BD8-F077DAC09AA8}">
      <dgm:prSet/>
      <dgm:spPr/>
      <dgm:t>
        <a:bodyPr/>
        <a:lstStyle/>
        <a:p>
          <a:endParaRPr lang="en-US"/>
        </a:p>
      </dgm:t>
    </dgm:pt>
    <dgm:pt modelId="{DD7CCF15-7522-4154-8937-1528742F31B9}" type="sibTrans" cxnId="{4B70D9A6-1DBC-4209-8BD8-F077DAC09AA8}">
      <dgm:prSet/>
      <dgm:spPr/>
      <dgm:t>
        <a:bodyPr/>
        <a:lstStyle/>
        <a:p>
          <a:endParaRPr lang="en-US"/>
        </a:p>
      </dgm:t>
    </dgm:pt>
    <dgm:pt modelId="{2F0255EE-EBC2-49E3-B4C1-0E6059C6E60D}">
      <dgm:prSet phldrT="[Text]" custT="1"/>
      <dgm:spPr/>
      <dgm:t>
        <a:bodyPr/>
        <a:lstStyle/>
        <a:p>
          <a:r>
            <a:rPr lang="en-US" sz="2400" dirty="0" smtClean="0"/>
            <a:t>Mission &amp; Liberal Learning</a:t>
          </a:r>
          <a:endParaRPr lang="en-US" sz="2400" dirty="0"/>
        </a:p>
      </dgm:t>
    </dgm:pt>
    <dgm:pt modelId="{E535E8AD-89AC-47EF-A939-94A9B7D59842}" type="parTrans" cxnId="{8391CCE1-52A1-4E8F-B7F6-C6BB6A5A9DA7}">
      <dgm:prSet/>
      <dgm:spPr/>
      <dgm:t>
        <a:bodyPr/>
        <a:lstStyle/>
        <a:p>
          <a:endParaRPr lang="en-US"/>
        </a:p>
      </dgm:t>
    </dgm:pt>
    <dgm:pt modelId="{0CD43817-C932-4A53-B72A-BBD18C1B3EB6}" type="sibTrans" cxnId="{8391CCE1-52A1-4E8F-B7F6-C6BB6A5A9DA7}">
      <dgm:prSet/>
      <dgm:spPr/>
      <dgm:t>
        <a:bodyPr/>
        <a:lstStyle/>
        <a:p>
          <a:endParaRPr lang="en-US"/>
        </a:p>
      </dgm:t>
    </dgm:pt>
    <dgm:pt modelId="{CE5C4E5A-A24F-4A14-83DF-9005F36F5BFF}">
      <dgm:prSet phldrT="[Text]" custT="1"/>
      <dgm:spPr/>
      <dgm:t>
        <a:bodyPr/>
        <a:lstStyle/>
        <a:p>
          <a:r>
            <a:rPr lang="en-US" sz="3600" dirty="0" smtClean="0"/>
            <a:t>How?</a:t>
          </a:r>
          <a:endParaRPr lang="en-US" sz="3600" dirty="0"/>
        </a:p>
      </dgm:t>
    </dgm:pt>
    <dgm:pt modelId="{A4E4C438-587A-4D9E-80F9-A9611E11EB92}" type="parTrans" cxnId="{12ED70F4-2401-4971-97B2-57BFA0729857}">
      <dgm:prSet/>
      <dgm:spPr/>
      <dgm:t>
        <a:bodyPr/>
        <a:lstStyle/>
        <a:p>
          <a:endParaRPr lang="en-US"/>
        </a:p>
      </dgm:t>
    </dgm:pt>
    <dgm:pt modelId="{DCF4C657-E163-42FD-B26A-943E1A8FAF84}" type="sibTrans" cxnId="{12ED70F4-2401-4971-97B2-57BFA0729857}">
      <dgm:prSet/>
      <dgm:spPr/>
      <dgm:t>
        <a:bodyPr/>
        <a:lstStyle/>
        <a:p>
          <a:endParaRPr lang="en-US"/>
        </a:p>
      </dgm:t>
    </dgm:pt>
    <dgm:pt modelId="{9B62EE6A-6609-4F96-8CDC-9B66CFB6009B}">
      <dgm:prSet phldrT="[Text]" custT="1"/>
      <dgm:spPr/>
      <dgm:t>
        <a:bodyPr/>
        <a:lstStyle/>
        <a:p>
          <a:r>
            <a:rPr lang="en-US" sz="2400" dirty="0" smtClean="0"/>
            <a:t>CEL Advisors &amp; Process</a:t>
          </a:r>
          <a:endParaRPr lang="en-US" sz="2400" dirty="0"/>
        </a:p>
      </dgm:t>
    </dgm:pt>
    <dgm:pt modelId="{E476580D-3697-4F1F-A0AA-1C6A3AA14364}" type="parTrans" cxnId="{C930A6DF-DB80-46BD-8CD6-1206B2654E2F}">
      <dgm:prSet/>
      <dgm:spPr/>
      <dgm:t>
        <a:bodyPr/>
        <a:lstStyle/>
        <a:p>
          <a:endParaRPr lang="en-US"/>
        </a:p>
      </dgm:t>
    </dgm:pt>
    <dgm:pt modelId="{D1FA1A7F-43BF-4595-A2BD-2ACB40524E82}" type="sibTrans" cxnId="{C930A6DF-DB80-46BD-8CD6-1206B2654E2F}">
      <dgm:prSet/>
      <dgm:spPr/>
      <dgm:t>
        <a:bodyPr/>
        <a:lstStyle/>
        <a:p>
          <a:endParaRPr lang="en-US"/>
        </a:p>
      </dgm:t>
    </dgm:pt>
    <dgm:pt modelId="{7786A83C-09A7-4AAB-9FA3-E596C59E8507}">
      <dgm:prSet phldrT="[Text]" custT="1"/>
      <dgm:spPr/>
      <dgm:t>
        <a:bodyPr/>
        <a:lstStyle/>
        <a:p>
          <a:r>
            <a:rPr lang="en-US" sz="2400" dirty="0" smtClean="0"/>
            <a:t>Bonner Scholar and Partner Support</a:t>
          </a:r>
          <a:endParaRPr lang="en-US" sz="2400" dirty="0"/>
        </a:p>
      </dgm:t>
    </dgm:pt>
    <dgm:pt modelId="{4E43AAED-B361-4AC5-A4FE-7F4F0F240917}" type="parTrans" cxnId="{AFAC49F0-75F9-4C29-934D-CC9B6D930774}">
      <dgm:prSet/>
      <dgm:spPr/>
      <dgm:t>
        <a:bodyPr/>
        <a:lstStyle/>
        <a:p>
          <a:endParaRPr lang="en-US"/>
        </a:p>
      </dgm:t>
    </dgm:pt>
    <dgm:pt modelId="{DCD4FBC7-519E-4F20-ABF7-74FEA88CFDCA}" type="sibTrans" cxnId="{AFAC49F0-75F9-4C29-934D-CC9B6D930774}">
      <dgm:prSet/>
      <dgm:spPr/>
      <dgm:t>
        <a:bodyPr/>
        <a:lstStyle/>
        <a:p>
          <a:endParaRPr lang="en-US"/>
        </a:p>
      </dgm:t>
    </dgm:pt>
    <dgm:pt modelId="{11E878C1-411B-4C5D-AC7D-0DF645C35E43}">
      <dgm:prSet phldrT="[Text]" custT="1"/>
      <dgm:spPr/>
      <dgm:t>
        <a:bodyPr/>
        <a:lstStyle/>
        <a:p>
          <a:r>
            <a:rPr lang="en-US" sz="2400" dirty="0" smtClean="0"/>
            <a:t> Student Impact</a:t>
          </a:r>
          <a:endParaRPr lang="en-US" sz="2400" dirty="0"/>
        </a:p>
      </dgm:t>
    </dgm:pt>
    <dgm:pt modelId="{520FE279-7F7C-4FBB-A250-9C0084B6A2A2}" type="parTrans" cxnId="{73C55642-D8E3-41CA-9E4D-5E12E486EE07}">
      <dgm:prSet/>
      <dgm:spPr/>
      <dgm:t>
        <a:bodyPr/>
        <a:lstStyle/>
        <a:p>
          <a:endParaRPr lang="en-US"/>
        </a:p>
      </dgm:t>
    </dgm:pt>
    <dgm:pt modelId="{54EAD5C6-DFCB-4B0D-ABED-CE81FA704432}" type="sibTrans" cxnId="{73C55642-D8E3-41CA-9E4D-5E12E486EE07}">
      <dgm:prSet/>
      <dgm:spPr/>
      <dgm:t>
        <a:bodyPr/>
        <a:lstStyle/>
        <a:p>
          <a:endParaRPr lang="en-US"/>
        </a:p>
      </dgm:t>
    </dgm:pt>
    <dgm:pt modelId="{A5315080-FC2D-4150-8BD2-7444426323B0}" type="pres">
      <dgm:prSet presAssocID="{C8C286EF-2602-4432-9318-3513A3BA8251}" presName="Name0" presStyleCnt="0">
        <dgm:presLayoutVars>
          <dgm:dir/>
          <dgm:animLvl val="lvl"/>
          <dgm:resizeHandles val="exact"/>
        </dgm:presLayoutVars>
      </dgm:prSet>
      <dgm:spPr/>
    </dgm:pt>
    <dgm:pt modelId="{8360E116-8DB3-4FAB-A1A9-F1EE37376C17}" type="pres">
      <dgm:prSet presAssocID="{B291D24E-9B18-4EF0-B8E3-F26066291CB3}" presName="linNode" presStyleCnt="0"/>
      <dgm:spPr/>
    </dgm:pt>
    <dgm:pt modelId="{10FD58B2-E39B-4713-83AB-2DD04F4223BD}" type="pres">
      <dgm:prSet presAssocID="{B291D24E-9B18-4EF0-B8E3-F26066291CB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313FD2B-5FCB-4AEE-8EE6-1E7F92805973}" type="pres">
      <dgm:prSet presAssocID="{B291D24E-9B18-4EF0-B8E3-F26066291CB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18B2C-E40B-439A-BD9B-6BF955F83B5F}" type="pres">
      <dgm:prSet presAssocID="{DEF58A6B-E645-4D9A-BA59-0B12CABDE847}" presName="sp" presStyleCnt="0"/>
      <dgm:spPr/>
    </dgm:pt>
    <dgm:pt modelId="{B9BED38D-93BB-4888-97BB-334BF3299557}" type="pres">
      <dgm:prSet presAssocID="{5B7AADC0-95D4-4C0D-BAE8-019AF0B62BC1}" presName="linNode" presStyleCnt="0"/>
      <dgm:spPr/>
    </dgm:pt>
    <dgm:pt modelId="{7461A557-657A-4C96-8D70-465BCC08EA65}" type="pres">
      <dgm:prSet presAssocID="{5B7AADC0-95D4-4C0D-BAE8-019AF0B62BC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EE7D8A7-98FF-48FB-B4E5-817E8A451007}" type="pres">
      <dgm:prSet presAssocID="{5B7AADC0-95D4-4C0D-BAE8-019AF0B62BC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9BF8C-489E-4587-A4A8-C7A3C945D82B}" type="pres">
      <dgm:prSet presAssocID="{DD7CCF15-7522-4154-8937-1528742F31B9}" presName="sp" presStyleCnt="0"/>
      <dgm:spPr/>
    </dgm:pt>
    <dgm:pt modelId="{D39A2ABA-3CEB-471E-AD66-1B8B2E06613F}" type="pres">
      <dgm:prSet presAssocID="{CE5C4E5A-A24F-4A14-83DF-9005F36F5BFF}" presName="linNode" presStyleCnt="0"/>
      <dgm:spPr/>
    </dgm:pt>
    <dgm:pt modelId="{C61E37A7-8585-4098-982B-5BE74BCD1401}" type="pres">
      <dgm:prSet presAssocID="{CE5C4E5A-A24F-4A14-83DF-9005F36F5BF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A018B84-80A3-4FD7-845D-88D60FD06124}" type="pres">
      <dgm:prSet presAssocID="{CE5C4E5A-A24F-4A14-83DF-9005F36F5BF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35C92F-2E46-4BE5-978B-5D25D8FC1AB2}" type="presOf" srcId="{9B62EE6A-6609-4F96-8CDC-9B66CFB6009B}" destId="{3A018B84-80A3-4FD7-845D-88D60FD06124}" srcOrd="0" destOrd="0" presId="urn:microsoft.com/office/officeart/2005/8/layout/vList5"/>
    <dgm:cxn modelId="{8391CCE1-52A1-4E8F-B7F6-C6BB6A5A9DA7}" srcId="{5B7AADC0-95D4-4C0D-BAE8-019AF0B62BC1}" destId="{2F0255EE-EBC2-49E3-B4C1-0E6059C6E60D}" srcOrd="0" destOrd="0" parTransId="{E535E8AD-89AC-47EF-A939-94A9B7D59842}" sibTransId="{0CD43817-C932-4A53-B72A-BBD18C1B3EB6}"/>
    <dgm:cxn modelId="{CA66E20E-CA1F-4F72-8B30-302E4B3D63AB}" srcId="{B291D24E-9B18-4EF0-B8E3-F26066291CB3}" destId="{96053DE4-F39F-495C-929A-9A5FD391A5A4}" srcOrd="0" destOrd="0" parTransId="{43680424-4398-4BF5-84CF-12B0E811A8C2}" sibTransId="{4A891DBA-9FCA-44A7-AA84-0D670950C9DE}"/>
    <dgm:cxn modelId="{E1CF23F3-0890-4A34-8625-4F4023C7052F}" type="presOf" srcId="{96053DE4-F39F-495C-929A-9A5FD391A5A4}" destId="{0313FD2B-5FCB-4AEE-8EE6-1E7F92805973}" srcOrd="0" destOrd="0" presId="urn:microsoft.com/office/officeart/2005/8/layout/vList5"/>
    <dgm:cxn modelId="{CA55B7DF-7607-43D8-B2A6-12493773277C}" type="presOf" srcId="{9E07A399-29D8-4778-BF52-9651D2F94F21}" destId="{0313FD2B-5FCB-4AEE-8EE6-1E7F92805973}" srcOrd="0" destOrd="1" presId="urn:microsoft.com/office/officeart/2005/8/layout/vList5"/>
    <dgm:cxn modelId="{AAD815F6-CFA5-4D50-A347-9AEFEBB77275}" type="presOf" srcId="{CE5C4E5A-A24F-4A14-83DF-9005F36F5BFF}" destId="{C61E37A7-8585-4098-982B-5BE74BCD1401}" srcOrd="0" destOrd="0" presId="urn:microsoft.com/office/officeart/2005/8/layout/vList5"/>
    <dgm:cxn modelId="{12ED70F4-2401-4971-97B2-57BFA0729857}" srcId="{C8C286EF-2602-4432-9318-3513A3BA8251}" destId="{CE5C4E5A-A24F-4A14-83DF-9005F36F5BFF}" srcOrd="2" destOrd="0" parTransId="{A4E4C438-587A-4D9E-80F9-A9611E11EB92}" sibTransId="{DCF4C657-E163-42FD-B26A-943E1A8FAF84}"/>
    <dgm:cxn modelId="{4B70D9A6-1DBC-4209-8BD8-F077DAC09AA8}" srcId="{C8C286EF-2602-4432-9318-3513A3BA8251}" destId="{5B7AADC0-95D4-4C0D-BAE8-019AF0B62BC1}" srcOrd="1" destOrd="0" parTransId="{D5315DAB-9907-4D58-BE3C-020EB2269F85}" sibTransId="{DD7CCF15-7522-4154-8937-1528742F31B9}"/>
    <dgm:cxn modelId="{9D0EBF11-892C-4E04-9719-D8626AA85AD5}" type="presOf" srcId="{B291D24E-9B18-4EF0-B8E3-F26066291CB3}" destId="{10FD58B2-E39B-4713-83AB-2DD04F4223BD}" srcOrd="0" destOrd="0" presId="urn:microsoft.com/office/officeart/2005/8/layout/vList5"/>
    <dgm:cxn modelId="{C930A6DF-DB80-46BD-8CD6-1206B2654E2F}" srcId="{CE5C4E5A-A24F-4A14-83DF-9005F36F5BFF}" destId="{9B62EE6A-6609-4F96-8CDC-9B66CFB6009B}" srcOrd="0" destOrd="0" parTransId="{E476580D-3697-4F1F-A0AA-1C6A3AA14364}" sibTransId="{D1FA1A7F-43BF-4595-A2BD-2ACB40524E82}"/>
    <dgm:cxn modelId="{AFAC49F0-75F9-4C29-934D-CC9B6D930774}" srcId="{CE5C4E5A-A24F-4A14-83DF-9005F36F5BFF}" destId="{7786A83C-09A7-4AAB-9FA3-E596C59E8507}" srcOrd="1" destOrd="0" parTransId="{4E43AAED-B361-4AC5-A4FE-7F4F0F240917}" sibTransId="{DCD4FBC7-519E-4F20-ABF7-74FEA88CFDCA}"/>
    <dgm:cxn modelId="{55C1B632-C139-42F1-9C63-BFE88113AC98}" srcId="{B291D24E-9B18-4EF0-B8E3-F26066291CB3}" destId="{9E07A399-29D8-4778-BF52-9651D2F94F21}" srcOrd="1" destOrd="0" parTransId="{E1E8C05B-CEB0-498A-AB47-5DFE5C17207B}" sibTransId="{F97B7857-C3B0-472E-8959-56C2A1E28939}"/>
    <dgm:cxn modelId="{1AD364B2-8765-44AF-ACF3-69D0339E344C}" type="presOf" srcId="{7786A83C-09A7-4AAB-9FA3-E596C59E8507}" destId="{3A018B84-80A3-4FD7-845D-88D60FD06124}" srcOrd="0" destOrd="1" presId="urn:microsoft.com/office/officeart/2005/8/layout/vList5"/>
    <dgm:cxn modelId="{8200ACF1-F938-49B4-917D-21E386D2A8FA}" type="presOf" srcId="{5B7AADC0-95D4-4C0D-BAE8-019AF0B62BC1}" destId="{7461A557-657A-4C96-8D70-465BCC08EA65}" srcOrd="0" destOrd="0" presId="urn:microsoft.com/office/officeart/2005/8/layout/vList5"/>
    <dgm:cxn modelId="{7708086D-88EA-4C4E-A058-F708DFECE6C7}" type="presOf" srcId="{C8C286EF-2602-4432-9318-3513A3BA8251}" destId="{A5315080-FC2D-4150-8BD2-7444426323B0}" srcOrd="0" destOrd="0" presId="urn:microsoft.com/office/officeart/2005/8/layout/vList5"/>
    <dgm:cxn modelId="{10759C81-F780-46D7-870A-61FBE16C1113}" srcId="{C8C286EF-2602-4432-9318-3513A3BA8251}" destId="{B291D24E-9B18-4EF0-B8E3-F26066291CB3}" srcOrd="0" destOrd="0" parTransId="{44DBFDA5-8067-4DEC-9CDC-E70D98567488}" sibTransId="{DEF58A6B-E645-4D9A-BA59-0B12CABDE847}"/>
    <dgm:cxn modelId="{07D9A9C0-8EA2-4FE0-8C8C-6B9D502548E0}" type="presOf" srcId="{2F0255EE-EBC2-49E3-B4C1-0E6059C6E60D}" destId="{1EE7D8A7-98FF-48FB-B4E5-817E8A451007}" srcOrd="0" destOrd="0" presId="urn:microsoft.com/office/officeart/2005/8/layout/vList5"/>
    <dgm:cxn modelId="{73C55642-D8E3-41CA-9E4D-5E12E486EE07}" srcId="{5B7AADC0-95D4-4C0D-BAE8-019AF0B62BC1}" destId="{11E878C1-411B-4C5D-AC7D-0DF645C35E43}" srcOrd="1" destOrd="0" parTransId="{520FE279-7F7C-4FBB-A250-9C0084B6A2A2}" sibTransId="{54EAD5C6-DFCB-4B0D-ABED-CE81FA704432}"/>
    <dgm:cxn modelId="{12BE69CA-F2DD-4FCF-8668-6F9FBAA57C14}" type="presOf" srcId="{11E878C1-411B-4C5D-AC7D-0DF645C35E43}" destId="{1EE7D8A7-98FF-48FB-B4E5-817E8A451007}" srcOrd="0" destOrd="1" presId="urn:microsoft.com/office/officeart/2005/8/layout/vList5"/>
    <dgm:cxn modelId="{83DB2625-B4D0-4632-8AFA-14BFA39D301D}" type="presParOf" srcId="{A5315080-FC2D-4150-8BD2-7444426323B0}" destId="{8360E116-8DB3-4FAB-A1A9-F1EE37376C17}" srcOrd="0" destOrd="0" presId="urn:microsoft.com/office/officeart/2005/8/layout/vList5"/>
    <dgm:cxn modelId="{C25E2962-28BC-40E3-8021-C2CC4AA1361C}" type="presParOf" srcId="{8360E116-8DB3-4FAB-A1A9-F1EE37376C17}" destId="{10FD58B2-E39B-4713-83AB-2DD04F4223BD}" srcOrd="0" destOrd="0" presId="urn:microsoft.com/office/officeart/2005/8/layout/vList5"/>
    <dgm:cxn modelId="{D313E39E-5A21-4AB5-900C-BA9C6DC4B551}" type="presParOf" srcId="{8360E116-8DB3-4FAB-A1A9-F1EE37376C17}" destId="{0313FD2B-5FCB-4AEE-8EE6-1E7F92805973}" srcOrd="1" destOrd="0" presId="urn:microsoft.com/office/officeart/2005/8/layout/vList5"/>
    <dgm:cxn modelId="{38E8B48D-6427-47A6-958C-94337A12FBD5}" type="presParOf" srcId="{A5315080-FC2D-4150-8BD2-7444426323B0}" destId="{91318B2C-E40B-439A-BD9B-6BF955F83B5F}" srcOrd="1" destOrd="0" presId="urn:microsoft.com/office/officeart/2005/8/layout/vList5"/>
    <dgm:cxn modelId="{50C63D5D-3E93-47E8-A8C6-B1FDE428D0BA}" type="presParOf" srcId="{A5315080-FC2D-4150-8BD2-7444426323B0}" destId="{B9BED38D-93BB-4888-97BB-334BF3299557}" srcOrd="2" destOrd="0" presId="urn:microsoft.com/office/officeart/2005/8/layout/vList5"/>
    <dgm:cxn modelId="{1E30A5CC-DBB8-44A7-9F7A-2F942A125E77}" type="presParOf" srcId="{B9BED38D-93BB-4888-97BB-334BF3299557}" destId="{7461A557-657A-4C96-8D70-465BCC08EA65}" srcOrd="0" destOrd="0" presId="urn:microsoft.com/office/officeart/2005/8/layout/vList5"/>
    <dgm:cxn modelId="{284FFFED-D636-4BB6-BC60-44F748FC0DDD}" type="presParOf" srcId="{B9BED38D-93BB-4888-97BB-334BF3299557}" destId="{1EE7D8A7-98FF-48FB-B4E5-817E8A451007}" srcOrd="1" destOrd="0" presId="urn:microsoft.com/office/officeart/2005/8/layout/vList5"/>
    <dgm:cxn modelId="{E811FB54-67AC-44A0-9291-E4FDA0299F92}" type="presParOf" srcId="{A5315080-FC2D-4150-8BD2-7444426323B0}" destId="{1F59BF8C-489E-4587-A4A8-C7A3C945D82B}" srcOrd="3" destOrd="0" presId="urn:microsoft.com/office/officeart/2005/8/layout/vList5"/>
    <dgm:cxn modelId="{87696564-AEC3-47F6-A567-634AF16CB695}" type="presParOf" srcId="{A5315080-FC2D-4150-8BD2-7444426323B0}" destId="{D39A2ABA-3CEB-471E-AD66-1B8B2E06613F}" srcOrd="4" destOrd="0" presId="urn:microsoft.com/office/officeart/2005/8/layout/vList5"/>
    <dgm:cxn modelId="{F2EF4118-2D7F-4738-97A5-F6386011F5D9}" type="presParOf" srcId="{D39A2ABA-3CEB-471E-AD66-1B8B2E06613F}" destId="{C61E37A7-8585-4098-982B-5BE74BCD1401}" srcOrd="0" destOrd="0" presId="urn:microsoft.com/office/officeart/2005/8/layout/vList5"/>
    <dgm:cxn modelId="{7266B88A-F96E-4C89-88CF-D14AFC0FD443}" type="presParOf" srcId="{D39A2ABA-3CEB-471E-AD66-1B8B2E06613F}" destId="{3A018B84-80A3-4FD7-845D-88D60FD06124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3152FF-FCB5-49DE-A918-753332896833}" type="doc">
      <dgm:prSet loTypeId="urn:microsoft.com/office/officeart/2005/8/layout/venn1" loCatId="relationship" qsTypeId="urn:microsoft.com/office/officeart/2005/8/quickstyle/3d4" qsCatId="3D" csTypeId="urn:microsoft.com/office/officeart/2005/8/colors/colorful3" csCatId="colorful" phldr="1"/>
      <dgm:spPr/>
    </dgm:pt>
    <dgm:pt modelId="{930CFE80-9C0B-49E7-9B43-BDCD8FCF94C7}">
      <dgm:prSet phldrT="[Text]" custT="1"/>
      <dgm:spPr/>
      <dgm:t>
        <a:bodyPr/>
        <a:lstStyle/>
        <a:p>
          <a:pPr algn="ctr"/>
          <a:r>
            <a:rPr lang="en-US" sz="3600" dirty="0" smtClean="0">
              <a:solidFill>
                <a:schemeClr val="bg1"/>
              </a:solidFill>
            </a:rPr>
            <a:t>Learning Objectives</a:t>
          </a:r>
          <a:endParaRPr lang="en-US" sz="3600" dirty="0">
            <a:solidFill>
              <a:schemeClr val="bg1"/>
            </a:solidFill>
          </a:endParaRPr>
        </a:p>
      </dgm:t>
    </dgm:pt>
    <dgm:pt modelId="{2CB619B0-732F-4AC0-9C14-DA7FB6BC4013}" type="parTrans" cxnId="{4924C33F-F822-4087-B7B3-E2F7AC983824}">
      <dgm:prSet/>
      <dgm:spPr/>
      <dgm:t>
        <a:bodyPr/>
        <a:lstStyle/>
        <a:p>
          <a:endParaRPr lang="en-US"/>
        </a:p>
      </dgm:t>
    </dgm:pt>
    <dgm:pt modelId="{1176B575-7970-46AD-ACF4-E917858E8208}" type="sibTrans" cxnId="{4924C33F-F822-4087-B7B3-E2F7AC983824}">
      <dgm:prSet/>
      <dgm:spPr/>
      <dgm:t>
        <a:bodyPr/>
        <a:lstStyle/>
        <a:p>
          <a:endParaRPr lang="en-US"/>
        </a:p>
      </dgm:t>
    </dgm:pt>
    <dgm:pt modelId="{EA820211-8EE2-41DC-9370-DD2527058E92}">
      <dgm:prSet phldrT="[Text]" custT="1"/>
      <dgm:spPr/>
      <dgm:t>
        <a:bodyPr anchor="ctr"/>
        <a:lstStyle/>
        <a:p>
          <a:r>
            <a:rPr lang="en-US" sz="3600" dirty="0" smtClean="0">
              <a:solidFill>
                <a:schemeClr val="bg1"/>
              </a:solidFill>
            </a:rPr>
            <a:t> Community </a:t>
          </a:r>
          <a:r>
            <a:rPr lang="en-US" sz="3600" dirty="0" smtClean="0">
              <a:solidFill>
                <a:schemeClr val="bg1"/>
              </a:solidFill>
            </a:rPr>
            <a:t>Need or Interest</a:t>
          </a:r>
          <a:endParaRPr lang="en-US" sz="3600" dirty="0">
            <a:solidFill>
              <a:schemeClr val="bg1"/>
            </a:solidFill>
          </a:endParaRPr>
        </a:p>
      </dgm:t>
    </dgm:pt>
    <dgm:pt modelId="{F895F877-AD9D-446B-8E7C-B9CD0FDF3046}" type="parTrans" cxnId="{0A3BE531-EB70-40DD-9BDD-C387176D5514}">
      <dgm:prSet/>
      <dgm:spPr/>
      <dgm:t>
        <a:bodyPr/>
        <a:lstStyle/>
        <a:p>
          <a:endParaRPr lang="en-US"/>
        </a:p>
      </dgm:t>
    </dgm:pt>
    <dgm:pt modelId="{FDB9CE72-C115-494B-8B22-71A3567A8851}" type="sibTrans" cxnId="{0A3BE531-EB70-40DD-9BDD-C387176D5514}">
      <dgm:prSet/>
      <dgm:spPr/>
      <dgm:t>
        <a:bodyPr/>
        <a:lstStyle/>
        <a:p>
          <a:endParaRPr lang="en-US"/>
        </a:p>
      </dgm:t>
    </dgm:pt>
    <dgm:pt modelId="{56EDA6D3-2DEC-4187-B3A0-5280CD1EFBF9}" type="pres">
      <dgm:prSet presAssocID="{E33152FF-FCB5-49DE-A918-753332896833}" presName="compositeShape" presStyleCnt="0">
        <dgm:presLayoutVars>
          <dgm:chMax val="7"/>
          <dgm:dir/>
          <dgm:resizeHandles val="exact"/>
        </dgm:presLayoutVars>
      </dgm:prSet>
      <dgm:spPr/>
    </dgm:pt>
    <dgm:pt modelId="{09FFCC41-F6C7-446D-8198-249A9BD98E63}" type="pres">
      <dgm:prSet presAssocID="{930CFE80-9C0B-49E7-9B43-BDCD8FCF94C7}" presName="circ1" presStyleLbl="vennNode1" presStyleIdx="0" presStyleCnt="2" custLinFactNeighborX="-521" custLinFactNeighborY="-197"/>
      <dgm:spPr/>
      <dgm:t>
        <a:bodyPr/>
        <a:lstStyle/>
        <a:p>
          <a:endParaRPr lang="en-US"/>
        </a:p>
      </dgm:t>
    </dgm:pt>
    <dgm:pt modelId="{C6FFFC6D-6275-44A7-82E5-D3DF125BDAA9}" type="pres">
      <dgm:prSet presAssocID="{930CFE80-9C0B-49E7-9B43-BDCD8FCF94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61553-7584-4E4A-B201-FBAB02986949}" type="pres">
      <dgm:prSet presAssocID="{EA820211-8EE2-41DC-9370-DD2527058E92}" presName="circ2" presStyleLbl="vennNode1" presStyleIdx="1" presStyleCnt="2"/>
      <dgm:spPr/>
      <dgm:t>
        <a:bodyPr/>
        <a:lstStyle/>
        <a:p>
          <a:endParaRPr lang="en-US"/>
        </a:p>
      </dgm:t>
    </dgm:pt>
    <dgm:pt modelId="{1E2359B2-3A57-437A-8FCA-F2984E5A024D}" type="pres">
      <dgm:prSet presAssocID="{EA820211-8EE2-41DC-9370-DD2527058E9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ED65AF-8941-4B0D-B5E4-60B1A0915070}" type="presOf" srcId="{930CFE80-9C0B-49E7-9B43-BDCD8FCF94C7}" destId="{09FFCC41-F6C7-446D-8198-249A9BD98E63}" srcOrd="0" destOrd="0" presId="urn:microsoft.com/office/officeart/2005/8/layout/venn1"/>
    <dgm:cxn modelId="{ECDC72D2-4A40-4DBB-8881-7345D0AE29DA}" type="presOf" srcId="{E33152FF-FCB5-49DE-A918-753332896833}" destId="{56EDA6D3-2DEC-4187-B3A0-5280CD1EFBF9}" srcOrd="0" destOrd="0" presId="urn:microsoft.com/office/officeart/2005/8/layout/venn1"/>
    <dgm:cxn modelId="{B7C890D6-7425-4967-A6BA-E63A1AEC41DB}" type="presOf" srcId="{EA820211-8EE2-41DC-9370-DD2527058E92}" destId="{3FF61553-7584-4E4A-B201-FBAB02986949}" srcOrd="0" destOrd="0" presId="urn:microsoft.com/office/officeart/2005/8/layout/venn1"/>
    <dgm:cxn modelId="{80B57001-5106-4E75-82CD-C02856EE248F}" type="presOf" srcId="{EA820211-8EE2-41DC-9370-DD2527058E92}" destId="{1E2359B2-3A57-437A-8FCA-F2984E5A024D}" srcOrd="1" destOrd="0" presId="urn:microsoft.com/office/officeart/2005/8/layout/venn1"/>
    <dgm:cxn modelId="{BD7B940B-D400-481F-B47C-F922C53C0951}" type="presOf" srcId="{930CFE80-9C0B-49E7-9B43-BDCD8FCF94C7}" destId="{C6FFFC6D-6275-44A7-82E5-D3DF125BDAA9}" srcOrd="1" destOrd="0" presId="urn:microsoft.com/office/officeart/2005/8/layout/venn1"/>
    <dgm:cxn modelId="{0A3BE531-EB70-40DD-9BDD-C387176D5514}" srcId="{E33152FF-FCB5-49DE-A918-753332896833}" destId="{EA820211-8EE2-41DC-9370-DD2527058E92}" srcOrd="1" destOrd="0" parTransId="{F895F877-AD9D-446B-8E7C-B9CD0FDF3046}" sibTransId="{FDB9CE72-C115-494B-8B22-71A3567A8851}"/>
    <dgm:cxn modelId="{4924C33F-F822-4087-B7B3-E2F7AC983824}" srcId="{E33152FF-FCB5-49DE-A918-753332896833}" destId="{930CFE80-9C0B-49E7-9B43-BDCD8FCF94C7}" srcOrd="0" destOrd="0" parTransId="{2CB619B0-732F-4AC0-9C14-DA7FB6BC4013}" sibTransId="{1176B575-7970-46AD-ACF4-E917858E8208}"/>
    <dgm:cxn modelId="{ECE95FF1-189A-45A0-9D53-87732F5AFF24}" type="presParOf" srcId="{56EDA6D3-2DEC-4187-B3A0-5280CD1EFBF9}" destId="{09FFCC41-F6C7-446D-8198-249A9BD98E63}" srcOrd="0" destOrd="0" presId="urn:microsoft.com/office/officeart/2005/8/layout/venn1"/>
    <dgm:cxn modelId="{B0DA6D17-1BDD-4966-8F80-ACAC61D9C7FC}" type="presParOf" srcId="{56EDA6D3-2DEC-4187-B3A0-5280CD1EFBF9}" destId="{C6FFFC6D-6275-44A7-82E5-D3DF125BDAA9}" srcOrd="1" destOrd="0" presId="urn:microsoft.com/office/officeart/2005/8/layout/venn1"/>
    <dgm:cxn modelId="{E6C89FFF-4C1C-48B5-B050-D0A747CC0E01}" type="presParOf" srcId="{56EDA6D3-2DEC-4187-B3A0-5280CD1EFBF9}" destId="{3FF61553-7584-4E4A-B201-FBAB02986949}" srcOrd="2" destOrd="0" presId="urn:microsoft.com/office/officeart/2005/8/layout/venn1"/>
    <dgm:cxn modelId="{D66E0231-2142-4396-A2BC-66ED898EF187}" type="presParOf" srcId="{56EDA6D3-2DEC-4187-B3A0-5280CD1EFBF9}" destId="{1E2359B2-3A57-437A-8FCA-F2984E5A024D}" srcOrd="3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3152FF-FCB5-49DE-A918-753332896833}" type="doc">
      <dgm:prSet loTypeId="urn:microsoft.com/office/officeart/2005/8/layout/venn1" loCatId="relationship" qsTypeId="urn:microsoft.com/office/officeart/2005/8/quickstyle/simple5" qsCatId="simple" csTypeId="urn:microsoft.com/office/officeart/2005/8/colors/colorful1" csCatId="colorful" phldr="1"/>
      <dgm:spPr/>
    </dgm:pt>
    <dgm:pt modelId="{930CFE80-9C0B-49E7-9B43-BDCD8FCF94C7}">
      <dgm:prSet phldrT="[Text]" custT="1"/>
      <dgm:spPr/>
      <dgm:t>
        <a:bodyPr/>
        <a:lstStyle/>
        <a:p>
          <a:r>
            <a:rPr lang="en-US" sz="1700" dirty="0" smtClean="0">
              <a:solidFill>
                <a:schemeClr val="bg1"/>
              </a:solidFill>
            </a:rPr>
            <a:t>Learning Objectives</a:t>
          </a:r>
          <a:endParaRPr lang="en-US" sz="1700" dirty="0">
            <a:solidFill>
              <a:schemeClr val="bg1"/>
            </a:solidFill>
          </a:endParaRPr>
        </a:p>
      </dgm:t>
    </dgm:pt>
    <dgm:pt modelId="{2CB619B0-732F-4AC0-9C14-DA7FB6BC4013}" type="parTrans" cxnId="{4924C33F-F822-4087-B7B3-E2F7AC983824}">
      <dgm:prSet/>
      <dgm:spPr/>
      <dgm:t>
        <a:bodyPr/>
        <a:lstStyle/>
        <a:p>
          <a:endParaRPr lang="en-US"/>
        </a:p>
      </dgm:t>
    </dgm:pt>
    <dgm:pt modelId="{1176B575-7970-46AD-ACF4-E917858E8208}" type="sibTrans" cxnId="{4924C33F-F822-4087-B7B3-E2F7AC983824}">
      <dgm:prSet/>
      <dgm:spPr/>
      <dgm:t>
        <a:bodyPr/>
        <a:lstStyle/>
        <a:p>
          <a:endParaRPr lang="en-US"/>
        </a:p>
      </dgm:t>
    </dgm:pt>
    <dgm:pt modelId="{E078BC8F-228D-4E6E-8E1D-E52792CB574A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Community </a:t>
          </a:r>
          <a:r>
            <a:rPr lang="en-US" dirty="0" smtClean="0">
              <a:solidFill>
                <a:schemeClr val="bg1"/>
              </a:solidFill>
            </a:rPr>
            <a:t>Need or Interest</a:t>
          </a:r>
          <a:endParaRPr lang="en-US" dirty="0" smtClean="0">
            <a:solidFill>
              <a:schemeClr val="bg1"/>
            </a:solidFill>
          </a:endParaRPr>
        </a:p>
      </dgm:t>
    </dgm:pt>
    <dgm:pt modelId="{0251A269-D18B-4E46-A047-71D3739833DC}" type="parTrans" cxnId="{194DDC63-0121-470F-BF12-3066AB19F145}">
      <dgm:prSet/>
      <dgm:spPr/>
      <dgm:t>
        <a:bodyPr/>
        <a:lstStyle/>
        <a:p>
          <a:endParaRPr lang="en-US"/>
        </a:p>
      </dgm:t>
    </dgm:pt>
    <dgm:pt modelId="{5C3ABA06-940F-4702-82CE-DDA780EFE74F}" type="sibTrans" cxnId="{194DDC63-0121-470F-BF12-3066AB19F145}">
      <dgm:prSet/>
      <dgm:spPr/>
      <dgm:t>
        <a:bodyPr/>
        <a:lstStyle/>
        <a:p>
          <a:endParaRPr lang="en-US"/>
        </a:p>
      </dgm:t>
    </dgm:pt>
    <dgm:pt modelId="{EA820211-8EE2-41DC-9370-DD2527058E92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Student Interest &amp;/or Impact</a:t>
          </a:r>
          <a:endParaRPr lang="en-US" dirty="0">
            <a:solidFill>
              <a:schemeClr val="bg1"/>
            </a:solidFill>
          </a:endParaRPr>
        </a:p>
      </dgm:t>
    </dgm:pt>
    <dgm:pt modelId="{FDB9CE72-C115-494B-8B22-71A3567A8851}" type="sibTrans" cxnId="{0A3BE531-EB70-40DD-9BDD-C387176D5514}">
      <dgm:prSet/>
      <dgm:spPr/>
      <dgm:t>
        <a:bodyPr/>
        <a:lstStyle/>
        <a:p>
          <a:endParaRPr lang="en-US"/>
        </a:p>
      </dgm:t>
    </dgm:pt>
    <dgm:pt modelId="{F895F877-AD9D-446B-8E7C-B9CD0FDF3046}" type="parTrans" cxnId="{0A3BE531-EB70-40DD-9BDD-C387176D5514}">
      <dgm:prSet/>
      <dgm:spPr/>
      <dgm:t>
        <a:bodyPr/>
        <a:lstStyle/>
        <a:p>
          <a:endParaRPr lang="en-US"/>
        </a:p>
      </dgm:t>
    </dgm:pt>
    <dgm:pt modelId="{47A19BDD-A5D6-4A3B-823E-2069AC0B3860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Logistically Feasible</a:t>
          </a:r>
          <a:endParaRPr lang="en-US" dirty="0">
            <a:solidFill>
              <a:schemeClr val="bg1"/>
            </a:solidFill>
          </a:endParaRPr>
        </a:p>
      </dgm:t>
    </dgm:pt>
    <dgm:pt modelId="{393BF10B-88CA-453F-9BBF-EBDCA8523894}" type="parTrans" cxnId="{18B2647B-79F9-42E3-83A7-09E577F5A0D8}">
      <dgm:prSet/>
      <dgm:spPr/>
      <dgm:t>
        <a:bodyPr/>
        <a:lstStyle/>
        <a:p>
          <a:endParaRPr lang="en-US"/>
        </a:p>
      </dgm:t>
    </dgm:pt>
    <dgm:pt modelId="{93936E93-604A-49DA-9E48-06DD5B888241}" type="sibTrans" cxnId="{18B2647B-79F9-42E3-83A7-09E577F5A0D8}">
      <dgm:prSet/>
      <dgm:spPr/>
      <dgm:t>
        <a:bodyPr/>
        <a:lstStyle/>
        <a:p>
          <a:endParaRPr lang="en-US"/>
        </a:p>
      </dgm:t>
    </dgm:pt>
    <dgm:pt modelId="{56EDA6D3-2DEC-4187-B3A0-5280CD1EFBF9}" type="pres">
      <dgm:prSet presAssocID="{E33152FF-FCB5-49DE-A918-753332896833}" presName="compositeShape" presStyleCnt="0">
        <dgm:presLayoutVars>
          <dgm:chMax val="7"/>
          <dgm:dir/>
          <dgm:resizeHandles val="exact"/>
        </dgm:presLayoutVars>
      </dgm:prSet>
      <dgm:spPr/>
    </dgm:pt>
    <dgm:pt modelId="{09FFCC41-F6C7-446D-8198-249A9BD98E63}" type="pres">
      <dgm:prSet presAssocID="{930CFE80-9C0B-49E7-9B43-BDCD8FCF94C7}" presName="circ1" presStyleLbl="vennNode1" presStyleIdx="0" presStyleCnt="4"/>
      <dgm:spPr/>
      <dgm:t>
        <a:bodyPr/>
        <a:lstStyle/>
        <a:p>
          <a:endParaRPr lang="en-US"/>
        </a:p>
      </dgm:t>
    </dgm:pt>
    <dgm:pt modelId="{C6FFFC6D-6275-44A7-82E5-D3DF125BDAA9}" type="pres">
      <dgm:prSet presAssocID="{930CFE80-9C0B-49E7-9B43-BDCD8FCF94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AF9E7-A7FA-4D51-B214-80E52E83169F}" type="pres">
      <dgm:prSet presAssocID="{E078BC8F-228D-4E6E-8E1D-E52792CB574A}" presName="circ2" presStyleLbl="vennNode1" presStyleIdx="1" presStyleCnt="4" custLinFactNeighborX="4243" custLinFactNeighborY="-366"/>
      <dgm:spPr/>
      <dgm:t>
        <a:bodyPr/>
        <a:lstStyle/>
        <a:p>
          <a:endParaRPr lang="en-US"/>
        </a:p>
      </dgm:t>
    </dgm:pt>
    <dgm:pt modelId="{F0761033-2EB5-4879-8A49-EE2F523B540E}" type="pres">
      <dgm:prSet presAssocID="{E078BC8F-228D-4E6E-8E1D-E52792CB574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D336B-160C-4C31-932C-2B8482310D2D}" type="pres">
      <dgm:prSet presAssocID="{EA820211-8EE2-41DC-9370-DD2527058E92}" presName="circ3" presStyleLbl="vennNode1" presStyleIdx="2" presStyleCnt="4"/>
      <dgm:spPr/>
      <dgm:t>
        <a:bodyPr/>
        <a:lstStyle/>
        <a:p>
          <a:endParaRPr lang="en-US"/>
        </a:p>
      </dgm:t>
    </dgm:pt>
    <dgm:pt modelId="{8578211E-510B-400C-8A4B-BA6F07858A00}" type="pres">
      <dgm:prSet presAssocID="{EA820211-8EE2-41DC-9370-DD2527058E9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1C480-081F-4997-A01B-24D143CA0538}" type="pres">
      <dgm:prSet presAssocID="{47A19BDD-A5D6-4A3B-823E-2069AC0B3860}" presName="circ4" presStyleLbl="vennNode1" presStyleIdx="3" presStyleCnt="4"/>
      <dgm:spPr/>
      <dgm:t>
        <a:bodyPr/>
        <a:lstStyle/>
        <a:p>
          <a:endParaRPr lang="en-US"/>
        </a:p>
      </dgm:t>
    </dgm:pt>
    <dgm:pt modelId="{21B026BB-A554-41F9-B9B9-346924D7D832}" type="pres">
      <dgm:prSet presAssocID="{47A19BDD-A5D6-4A3B-823E-2069AC0B386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9FCE9A-697D-45EB-A6D1-ADF995BEDE32}" type="presOf" srcId="{930CFE80-9C0B-49E7-9B43-BDCD8FCF94C7}" destId="{09FFCC41-F6C7-446D-8198-249A9BD98E63}" srcOrd="0" destOrd="0" presId="urn:microsoft.com/office/officeart/2005/8/layout/venn1"/>
    <dgm:cxn modelId="{406A5958-A11C-4A39-8D4A-49178CC7F8FE}" type="presOf" srcId="{930CFE80-9C0B-49E7-9B43-BDCD8FCF94C7}" destId="{C6FFFC6D-6275-44A7-82E5-D3DF125BDAA9}" srcOrd="1" destOrd="0" presId="urn:microsoft.com/office/officeart/2005/8/layout/venn1"/>
    <dgm:cxn modelId="{FFE5D353-8692-412E-BD7F-5D001BA89196}" type="presOf" srcId="{47A19BDD-A5D6-4A3B-823E-2069AC0B3860}" destId="{21B026BB-A554-41F9-B9B9-346924D7D832}" srcOrd="1" destOrd="0" presId="urn:microsoft.com/office/officeart/2005/8/layout/venn1"/>
    <dgm:cxn modelId="{A2487AE3-7673-4272-9BB3-239C60B9721F}" type="presOf" srcId="{E078BC8F-228D-4E6E-8E1D-E52792CB574A}" destId="{C32AF9E7-A7FA-4D51-B214-80E52E83169F}" srcOrd="0" destOrd="0" presId="urn:microsoft.com/office/officeart/2005/8/layout/venn1"/>
    <dgm:cxn modelId="{18B2647B-79F9-42E3-83A7-09E577F5A0D8}" srcId="{E33152FF-FCB5-49DE-A918-753332896833}" destId="{47A19BDD-A5D6-4A3B-823E-2069AC0B3860}" srcOrd="3" destOrd="0" parTransId="{393BF10B-88CA-453F-9BBF-EBDCA8523894}" sibTransId="{93936E93-604A-49DA-9E48-06DD5B888241}"/>
    <dgm:cxn modelId="{1656815E-60D2-4D42-B9BB-10F591DFCA05}" type="presOf" srcId="{E33152FF-FCB5-49DE-A918-753332896833}" destId="{56EDA6D3-2DEC-4187-B3A0-5280CD1EFBF9}" srcOrd="0" destOrd="0" presId="urn:microsoft.com/office/officeart/2005/8/layout/venn1"/>
    <dgm:cxn modelId="{194DDC63-0121-470F-BF12-3066AB19F145}" srcId="{E33152FF-FCB5-49DE-A918-753332896833}" destId="{E078BC8F-228D-4E6E-8E1D-E52792CB574A}" srcOrd="1" destOrd="0" parTransId="{0251A269-D18B-4E46-A047-71D3739833DC}" sibTransId="{5C3ABA06-940F-4702-82CE-DDA780EFE74F}"/>
    <dgm:cxn modelId="{9FACE81D-3E07-4303-A730-8148E7055DEB}" type="presOf" srcId="{EA820211-8EE2-41DC-9370-DD2527058E92}" destId="{8578211E-510B-400C-8A4B-BA6F07858A00}" srcOrd="1" destOrd="0" presId="urn:microsoft.com/office/officeart/2005/8/layout/venn1"/>
    <dgm:cxn modelId="{2EA5BA6F-B45D-4CBD-8096-77238363989A}" type="presOf" srcId="{E078BC8F-228D-4E6E-8E1D-E52792CB574A}" destId="{F0761033-2EB5-4879-8A49-EE2F523B540E}" srcOrd="1" destOrd="0" presId="urn:microsoft.com/office/officeart/2005/8/layout/venn1"/>
    <dgm:cxn modelId="{0BB08B57-1172-461C-851E-28F0ECA9CBE9}" type="presOf" srcId="{EA820211-8EE2-41DC-9370-DD2527058E92}" destId="{2BAD336B-160C-4C31-932C-2B8482310D2D}" srcOrd="0" destOrd="0" presId="urn:microsoft.com/office/officeart/2005/8/layout/venn1"/>
    <dgm:cxn modelId="{0A3BE531-EB70-40DD-9BDD-C387176D5514}" srcId="{E33152FF-FCB5-49DE-A918-753332896833}" destId="{EA820211-8EE2-41DC-9370-DD2527058E92}" srcOrd="2" destOrd="0" parTransId="{F895F877-AD9D-446B-8E7C-B9CD0FDF3046}" sibTransId="{FDB9CE72-C115-494B-8B22-71A3567A8851}"/>
    <dgm:cxn modelId="{D433F576-E0A8-43C7-94C4-E37DAC30A338}" type="presOf" srcId="{47A19BDD-A5D6-4A3B-823E-2069AC0B3860}" destId="{91A1C480-081F-4997-A01B-24D143CA0538}" srcOrd="0" destOrd="0" presId="urn:microsoft.com/office/officeart/2005/8/layout/venn1"/>
    <dgm:cxn modelId="{4924C33F-F822-4087-B7B3-E2F7AC983824}" srcId="{E33152FF-FCB5-49DE-A918-753332896833}" destId="{930CFE80-9C0B-49E7-9B43-BDCD8FCF94C7}" srcOrd="0" destOrd="0" parTransId="{2CB619B0-732F-4AC0-9C14-DA7FB6BC4013}" sibTransId="{1176B575-7970-46AD-ACF4-E917858E8208}"/>
    <dgm:cxn modelId="{E10387B1-EE09-46BA-A293-C6EFD3DBFC85}" type="presParOf" srcId="{56EDA6D3-2DEC-4187-B3A0-5280CD1EFBF9}" destId="{09FFCC41-F6C7-446D-8198-249A9BD98E63}" srcOrd="0" destOrd="0" presId="urn:microsoft.com/office/officeart/2005/8/layout/venn1"/>
    <dgm:cxn modelId="{4FF3006D-E9BA-48C7-B82F-CEC44E68C1E7}" type="presParOf" srcId="{56EDA6D3-2DEC-4187-B3A0-5280CD1EFBF9}" destId="{C6FFFC6D-6275-44A7-82E5-D3DF125BDAA9}" srcOrd="1" destOrd="0" presId="urn:microsoft.com/office/officeart/2005/8/layout/venn1"/>
    <dgm:cxn modelId="{EE231E9F-6EFC-4F50-B190-60A5A4B785F1}" type="presParOf" srcId="{56EDA6D3-2DEC-4187-B3A0-5280CD1EFBF9}" destId="{C32AF9E7-A7FA-4D51-B214-80E52E83169F}" srcOrd="2" destOrd="0" presId="urn:microsoft.com/office/officeart/2005/8/layout/venn1"/>
    <dgm:cxn modelId="{E651A673-B799-43F7-BA97-3C2CC3666D06}" type="presParOf" srcId="{56EDA6D3-2DEC-4187-B3A0-5280CD1EFBF9}" destId="{F0761033-2EB5-4879-8A49-EE2F523B540E}" srcOrd="3" destOrd="0" presId="urn:microsoft.com/office/officeart/2005/8/layout/venn1"/>
    <dgm:cxn modelId="{8E88A269-8BA9-4C23-95AF-570675DEB3E3}" type="presParOf" srcId="{56EDA6D3-2DEC-4187-B3A0-5280CD1EFBF9}" destId="{2BAD336B-160C-4C31-932C-2B8482310D2D}" srcOrd="4" destOrd="0" presId="urn:microsoft.com/office/officeart/2005/8/layout/venn1"/>
    <dgm:cxn modelId="{028310F5-F705-4AEC-9677-439A8A0A2137}" type="presParOf" srcId="{56EDA6D3-2DEC-4187-B3A0-5280CD1EFBF9}" destId="{8578211E-510B-400C-8A4B-BA6F07858A00}" srcOrd="5" destOrd="0" presId="urn:microsoft.com/office/officeart/2005/8/layout/venn1"/>
    <dgm:cxn modelId="{625D898D-089F-4BB0-AB4E-7BDF3077A056}" type="presParOf" srcId="{56EDA6D3-2DEC-4187-B3A0-5280CD1EFBF9}" destId="{91A1C480-081F-4997-A01B-24D143CA0538}" srcOrd="6" destOrd="0" presId="urn:microsoft.com/office/officeart/2005/8/layout/venn1"/>
    <dgm:cxn modelId="{B8E71E38-0B99-4916-A7CD-C5C7BBBA4D30}" type="presParOf" srcId="{56EDA6D3-2DEC-4187-B3A0-5280CD1EFBF9}" destId="{21B026BB-A554-41F9-B9B9-346924D7D832}" srcOrd="7" destOrd="0" presId="urn:microsoft.com/office/officeart/2005/8/layout/ven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98E5AC-8804-4376-A200-0D045AF593B0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A23449-A279-4341-B7F6-B5CD258894DD}">
      <dgm:prSet phldrT="[Text]" custT="1"/>
      <dgm:spPr/>
      <dgm:t>
        <a:bodyPr/>
        <a:lstStyle/>
        <a:p>
          <a:pPr algn="ctr"/>
          <a:r>
            <a:rPr lang="en-US" sz="1800" dirty="0" smtClean="0"/>
            <a:t>Traditional Direct Service</a:t>
          </a:r>
        </a:p>
      </dgm:t>
    </dgm:pt>
    <dgm:pt modelId="{D421178E-FACD-4056-8A01-C4CA78EBA59B}" type="parTrans" cxnId="{8F5422D2-87EF-4517-99C0-67D2C5014C2F}">
      <dgm:prSet/>
      <dgm:spPr/>
      <dgm:t>
        <a:bodyPr/>
        <a:lstStyle/>
        <a:p>
          <a:endParaRPr lang="en-US"/>
        </a:p>
      </dgm:t>
    </dgm:pt>
    <dgm:pt modelId="{B4762FCB-3F7E-414E-8845-5EE7F9F90C2E}" type="sibTrans" cxnId="{8F5422D2-87EF-4517-99C0-67D2C5014C2F}">
      <dgm:prSet/>
      <dgm:spPr/>
      <dgm:t>
        <a:bodyPr/>
        <a:lstStyle/>
        <a:p>
          <a:endParaRPr lang="en-US"/>
        </a:p>
      </dgm:t>
    </dgm:pt>
    <dgm:pt modelId="{D7F4D094-9207-43D9-91B8-4FDE6871DE97}">
      <dgm:prSet phldrT="[Text]" custT="1"/>
      <dgm:spPr/>
      <dgm:t>
        <a:bodyPr/>
        <a:lstStyle/>
        <a:p>
          <a:pPr algn="ctr"/>
          <a:r>
            <a:rPr lang="en-US" sz="1800" dirty="0" smtClean="0"/>
            <a:t>Workshops &amp; Trainings</a:t>
          </a:r>
          <a:endParaRPr lang="en-US" sz="1800" dirty="0"/>
        </a:p>
      </dgm:t>
    </dgm:pt>
    <dgm:pt modelId="{0782FB71-D99B-43B4-9CCF-60B762399301}" type="parTrans" cxnId="{788F8BDD-A946-4ADB-BA4A-2C6466F02F89}">
      <dgm:prSet/>
      <dgm:spPr/>
      <dgm:t>
        <a:bodyPr/>
        <a:lstStyle/>
        <a:p>
          <a:endParaRPr lang="en-US"/>
        </a:p>
      </dgm:t>
    </dgm:pt>
    <dgm:pt modelId="{D3A85E8D-3A29-49B0-B847-3C326F57DCF0}" type="sibTrans" cxnId="{788F8BDD-A946-4ADB-BA4A-2C6466F02F89}">
      <dgm:prSet/>
      <dgm:spPr/>
      <dgm:t>
        <a:bodyPr/>
        <a:lstStyle/>
        <a:p>
          <a:endParaRPr lang="en-US"/>
        </a:p>
      </dgm:t>
    </dgm:pt>
    <dgm:pt modelId="{0F410A85-018A-4D33-86B4-C20E79CEFFED}">
      <dgm:prSet phldrT="[Text]" custT="1"/>
      <dgm:spPr/>
      <dgm:t>
        <a:bodyPr/>
        <a:lstStyle/>
        <a:p>
          <a:r>
            <a:rPr lang="en-US" sz="1700" i="0" u="none" dirty="0" smtClean="0"/>
            <a:t>Writing/reflection sessions with juvenile offenders</a:t>
          </a:r>
          <a:endParaRPr lang="en-US" sz="1700" i="0" u="none" dirty="0"/>
        </a:p>
      </dgm:t>
    </dgm:pt>
    <dgm:pt modelId="{56FE34E8-E328-44CD-A861-E2F11F7E49C3}" type="parTrans" cxnId="{B1EA72DE-13F7-497D-8B36-FFF6120A7265}">
      <dgm:prSet/>
      <dgm:spPr/>
      <dgm:t>
        <a:bodyPr/>
        <a:lstStyle/>
        <a:p>
          <a:endParaRPr lang="en-US"/>
        </a:p>
      </dgm:t>
    </dgm:pt>
    <dgm:pt modelId="{614229D7-57F8-4E5C-B7A3-55223034966F}" type="sibTrans" cxnId="{B1EA72DE-13F7-497D-8B36-FFF6120A7265}">
      <dgm:prSet/>
      <dgm:spPr/>
      <dgm:t>
        <a:bodyPr/>
        <a:lstStyle/>
        <a:p>
          <a:endParaRPr lang="en-US"/>
        </a:p>
      </dgm:t>
    </dgm:pt>
    <dgm:pt modelId="{8A23FD14-D871-4B33-8660-F2569F2E3146}">
      <dgm:prSet phldrT="[Text]" custT="1"/>
      <dgm:spPr/>
      <dgm:t>
        <a:bodyPr/>
        <a:lstStyle/>
        <a:p>
          <a:pPr algn="ctr"/>
          <a:r>
            <a:rPr lang="en-US" sz="1800" dirty="0" smtClean="0"/>
            <a:t>Community Education Forums/Events </a:t>
          </a:r>
          <a:endParaRPr lang="en-US" sz="1800" dirty="0"/>
        </a:p>
      </dgm:t>
    </dgm:pt>
    <dgm:pt modelId="{22AA34EA-8948-471F-A560-1364648B43C9}" type="parTrans" cxnId="{7C3CDD3A-AC67-41D3-9500-94FEE8EA236D}">
      <dgm:prSet/>
      <dgm:spPr/>
      <dgm:t>
        <a:bodyPr/>
        <a:lstStyle/>
        <a:p>
          <a:endParaRPr lang="en-US"/>
        </a:p>
      </dgm:t>
    </dgm:pt>
    <dgm:pt modelId="{B2D217A9-FD8D-46A5-891C-FD3DC3AA597E}" type="sibTrans" cxnId="{7C3CDD3A-AC67-41D3-9500-94FEE8EA236D}">
      <dgm:prSet/>
      <dgm:spPr/>
      <dgm:t>
        <a:bodyPr/>
        <a:lstStyle/>
        <a:p>
          <a:endParaRPr lang="en-US"/>
        </a:p>
      </dgm:t>
    </dgm:pt>
    <dgm:pt modelId="{13197DB9-93CC-4294-A53F-C1FDFAF17AA9}">
      <dgm:prSet phldrT="[Text]" custT="1"/>
      <dgm:spPr/>
      <dgm:t>
        <a:bodyPr/>
        <a:lstStyle/>
        <a:p>
          <a:r>
            <a:rPr lang="en-US" sz="1700" dirty="0" smtClean="0"/>
            <a:t>Community forum on wrongful convictions*</a:t>
          </a:r>
          <a:endParaRPr lang="en-US" sz="1700" dirty="0"/>
        </a:p>
      </dgm:t>
    </dgm:pt>
    <dgm:pt modelId="{C5F75B5E-F9C1-41F8-B2C2-5B410ABAFAED}" type="parTrans" cxnId="{0D2CA769-30E7-432B-AE7B-E8B22C81ACF6}">
      <dgm:prSet/>
      <dgm:spPr/>
      <dgm:t>
        <a:bodyPr/>
        <a:lstStyle/>
        <a:p>
          <a:endParaRPr lang="en-US"/>
        </a:p>
      </dgm:t>
    </dgm:pt>
    <dgm:pt modelId="{6A626B92-6EE8-4E33-8D35-09D129BD77F7}" type="sibTrans" cxnId="{0D2CA769-30E7-432B-AE7B-E8B22C81ACF6}">
      <dgm:prSet/>
      <dgm:spPr/>
      <dgm:t>
        <a:bodyPr/>
        <a:lstStyle/>
        <a:p>
          <a:endParaRPr lang="en-US"/>
        </a:p>
      </dgm:t>
    </dgm:pt>
    <dgm:pt modelId="{89240C22-727B-426D-B940-DAA3DBE71986}">
      <dgm:prSet phldrT="[Text]" custT="1"/>
      <dgm:spPr/>
      <dgm:t>
        <a:bodyPr/>
        <a:lstStyle/>
        <a:p>
          <a:r>
            <a:rPr lang="en-US" sz="1800" dirty="0" smtClean="0"/>
            <a:t>Research/Info Gathering</a:t>
          </a:r>
        </a:p>
      </dgm:t>
    </dgm:pt>
    <dgm:pt modelId="{74CD9F7E-4AC5-40ED-92DA-E92C574C3AB0}" type="parTrans" cxnId="{1F1E6C33-1D79-4C31-B820-C513D331DBEC}">
      <dgm:prSet/>
      <dgm:spPr/>
      <dgm:t>
        <a:bodyPr/>
        <a:lstStyle/>
        <a:p>
          <a:endParaRPr lang="en-US"/>
        </a:p>
      </dgm:t>
    </dgm:pt>
    <dgm:pt modelId="{455E0A54-99B9-4FF6-8A07-20B5191D7B26}" type="sibTrans" cxnId="{1F1E6C33-1D79-4C31-B820-C513D331DBEC}">
      <dgm:prSet/>
      <dgm:spPr/>
      <dgm:t>
        <a:bodyPr/>
        <a:lstStyle/>
        <a:p>
          <a:endParaRPr lang="en-US"/>
        </a:p>
      </dgm:t>
    </dgm:pt>
    <dgm:pt modelId="{37415788-7182-4C51-8990-032B26BDBD40}">
      <dgm:prSet phldrT="[Text]" custT="1"/>
      <dgm:spPr/>
      <dgm:t>
        <a:bodyPr/>
        <a:lstStyle/>
        <a:p>
          <a:r>
            <a:rPr lang="en-US" sz="1700" dirty="0" smtClean="0"/>
            <a:t>Domestic violence hotline quality control survey*</a:t>
          </a:r>
          <a:endParaRPr lang="en-US" sz="1700" dirty="0"/>
        </a:p>
      </dgm:t>
    </dgm:pt>
    <dgm:pt modelId="{670D44BF-1829-4FAF-9BE6-6E4A5A48EDEE}" type="parTrans" cxnId="{3FA1AB6D-476B-467F-97E8-F0FF2467AF47}">
      <dgm:prSet/>
      <dgm:spPr/>
      <dgm:t>
        <a:bodyPr/>
        <a:lstStyle/>
        <a:p>
          <a:endParaRPr lang="en-US"/>
        </a:p>
      </dgm:t>
    </dgm:pt>
    <dgm:pt modelId="{9A1465DA-56C3-4D79-B1FE-7D10C269B49E}" type="sibTrans" cxnId="{3FA1AB6D-476B-467F-97E8-F0FF2467AF47}">
      <dgm:prSet/>
      <dgm:spPr/>
      <dgm:t>
        <a:bodyPr/>
        <a:lstStyle/>
        <a:p>
          <a:endParaRPr lang="en-US"/>
        </a:p>
      </dgm:t>
    </dgm:pt>
    <dgm:pt modelId="{1D7DA657-B2D4-40A7-9E1F-F07043713079}">
      <dgm:prSet phldrT="[Text]" custT="1"/>
      <dgm:spPr/>
      <dgm:t>
        <a:bodyPr/>
        <a:lstStyle/>
        <a:p>
          <a:r>
            <a:rPr lang="en-US" sz="1800" dirty="0" smtClean="0"/>
            <a:t>Campus &amp; Community Campaigns</a:t>
          </a:r>
          <a:endParaRPr lang="en-US" sz="1800" dirty="0"/>
        </a:p>
      </dgm:t>
    </dgm:pt>
    <dgm:pt modelId="{57DED078-2D46-4F66-BE35-B178586E58BD}" type="parTrans" cxnId="{7A2E9372-BBFA-4E24-B739-822EAADA79AE}">
      <dgm:prSet/>
      <dgm:spPr/>
      <dgm:t>
        <a:bodyPr/>
        <a:lstStyle/>
        <a:p>
          <a:endParaRPr lang="en-US"/>
        </a:p>
      </dgm:t>
    </dgm:pt>
    <dgm:pt modelId="{526C4888-37A3-4683-B841-0A660E81C83B}" type="sibTrans" cxnId="{7A2E9372-BBFA-4E24-B739-822EAADA79AE}">
      <dgm:prSet/>
      <dgm:spPr/>
      <dgm:t>
        <a:bodyPr/>
        <a:lstStyle/>
        <a:p>
          <a:endParaRPr lang="en-US"/>
        </a:p>
      </dgm:t>
    </dgm:pt>
    <dgm:pt modelId="{31491C88-994B-43BA-B65E-F4CBF07B74C6}">
      <dgm:prSet phldrT="[Text]" custT="1"/>
      <dgm:spPr/>
      <dgm:t>
        <a:bodyPr/>
        <a:lstStyle/>
        <a:p>
          <a:r>
            <a:rPr lang="en-US" sz="1700" dirty="0" smtClean="0"/>
            <a:t>On-Campus “Dump and Run” recycling drive*</a:t>
          </a:r>
          <a:r>
            <a:rPr lang="en-US" sz="1800" dirty="0" smtClean="0"/>
            <a:t> </a:t>
          </a:r>
          <a:endParaRPr lang="en-US" sz="1800" dirty="0"/>
        </a:p>
      </dgm:t>
    </dgm:pt>
    <dgm:pt modelId="{88AE8491-FF23-49F1-84C0-AD61693B53AB}" type="parTrans" cxnId="{3E6F67CE-D973-4F71-A04B-E13CE45BF787}">
      <dgm:prSet/>
      <dgm:spPr/>
      <dgm:t>
        <a:bodyPr/>
        <a:lstStyle/>
        <a:p>
          <a:endParaRPr lang="en-US"/>
        </a:p>
      </dgm:t>
    </dgm:pt>
    <dgm:pt modelId="{F715B8D5-F8CB-4010-9992-925241943E83}" type="sibTrans" cxnId="{3E6F67CE-D973-4F71-A04B-E13CE45BF787}">
      <dgm:prSet/>
      <dgm:spPr/>
      <dgm:t>
        <a:bodyPr/>
        <a:lstStyle/>
        <a:p>
          <a:endParaRPr lang="en-US"/>
        </a:p>
      </dgm:t>
    </dgm:pt>
    <dgm:pt modelId="{10118DC1-52D7-47FC-93CF-69FFB4BD9140}">
      <dgm:prSet phldrT="[Text]" custT="1"/>
      <dgm:spPr/>
      <dgm:t>
        <a:bodyPr/>
        <a:lstStyle/>
        <a:p>
          <a:r>
            <a:rPr lang="en-US" sz="1800" dirty="0" smtClean="0"/>
            <a:t>Communication &amp; Outreach</a:t>
          </a:r>
          <a:endParaRPr lang="en-US" sz="1800" dirty="0"/>
        </a:p>
      </dgm:t>
    </dgm:pt>
    <dgm:pt modelId="{C9451AB6-F078-4F1A-B4C5-3FFCB5E1AB7E}" type="parTrans" cxnId="{867227FB-E32F-4850-BB00-379AFCBEE6BC}">
      <dgm:prSet/>
      <dgm:spPr/>
      <dgm:t>
        <a:bodyPr/>
        <a:lstStyle/>
        <a:p>
          <a:endParaRPr lang="en-US"/>
        </a:p>
      </dgm:t>
    </dgm:pt>
    <dgm:pt modelId="{662ECEAF-B3A4-4ECD-9919-5A22D1CCD598}" type="sibTrans" cxnId="{867227FB-E32F-4850-BB00-379AFCBEE6BC}">
      <dgm:prSet/>
      <dgm:spPr/>
      <dgm:t>
        <a:bodyPr/>
        <a:lstStyle/>
        <a:p>
          <a:endParaRPr lang="en-US"/>
        </a:p>
      </dgm:t>
    </dgm:pt>
    <dgm:pt modelId="{3360A575-41B5-469F-B596-EF4D41F0A89F}">
      <dgm:prSet phldrT="[Text]" custT="1"/>
      <dgm:spPr/>
      <dgm:t>
        <a:bodyPr/>
        <a:lstStyle/>
        <a:p>
          <a:r>
            <a:rPr lang="en-US" sz="1700" dirty="0" smtClean="0"/>
            <a:t>El Centro website for recent immigrants*</a:t>
          </a:r>
          <a:endParaRPr lang="en-US" sz="1700" dirty="0"/>
        </a:p>
      </dgm:t>
    </dgm:pt>
    <dgm:pt modelId="{A95287A2-C1B1-4528-BDBF-DA24F01948EE}" type="parTrans" cxnId="{260A831F-895B-400D-BDD4-B438E8B6937B}">
      <dgm:prSet/>
      <dgm:spPr/>
      <dgm:t>
        <a:bodyPr/>
        <a:lstStyle/>
        <a:p>
          <a:endParaRPr lang="en-US"/>
        </a:p>
      </dgm:t>
    </dgm:pt>
    <dgm:pt modelId="{14D871DE-5C57-4E52-916F-78017640224F}" type="sibTrans" cxnId="{260A831F-895B-400D-BDD4-B438E8B6937B}">
      <dgm:prSet/>
      <dgm:spPr/>
      <dgm:t>
        <a:bodyPr/>
        <a:lstStyle/>
        <a:p>
          <a:endParaRPr lang="en-US"/>
        </a:p>
      </dgm:t>
    </dgm:pt>
    <dgm:pt modelId="{F455F93F-0AE6-436F-A85B-458876F953FA}">
      <dgm:prSet phldrT="[Text]" custT="1"/>
      <dgm:spPr/>
      <dgm:t>
        <a:bodyPr/>
        <a:lstStyle/>
        <a:p>
          <a:r>
            <a:rPr lang="en-US" sz="1700" dirty="0" smtClean="0"/>
            <a:t>Enrichment activities with adults with autism</a:t>
          </a:r>
          <a:endParaRPr lang="en-US" sz="1700" dirty="0"/>
        </a:p>
      </dgm:t>
    </dgm:pt>
    <dgm:pt modelId="{35941C34-F2EE-450D-92CE-B9E9D2E532E5}" type="sibTrans" cxnId="{49753E86-27F6-4F22-A5EA-34C6DE3E17E4}">
      <dgm:prSet/>
      <dgm:spPr/>
      <dgm:t>
        <a:bodyPr/>
        <a:lstStyle/>
        <a:p>
          <a:endParaRPr lang="en-US"/>
        </a:p>
      </dgm:t>
    </dgm:pt>
    <dgm:pt modelId="{DDFBD363-3993-4218-89E7-1D9D7112BDA3}" type="parTrans" cxnId="{49753E86-27F6-4F22-A5EA-34C6DE3E17E4}">
      <dgm:prSet/>
      <dgm:spPr/>
      <dgm:t>
        <a:bodyPr/>
        <a:lstStyle/>
        <a:p>
          <a:endParaRPr lang="en-US"/>
        </a:p>
      </dgm:t>
    </dgm:pt>
    <dgm:pt modelId="{D7992BDE-9090-462C-8384-61AA4A93C8BD}" type="pres">
      <dgm:prSet presAssocID="{8798E5AC-8804-4376-A200-0D045AF593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CD8E9-FA54-420D-973D-B9A25DC4BDFB}" type="pres">
      <dgm:prSet presAssocID="{9EA23449-A279-4341-B7F6-B5CD258894DD}" presName="linNode" presStyleCnt="0"/>
      <dgm:spPr/>
    </dgm:pt>
    <dgm:pt modelId="{1135831E-D343-4CFC-BBED-A8B0161A233E}" type="pres">
      <dgm:prSet presAssocID="{9EA23449-A279-4341-B7F6-B5CD258894DD}" presName="parentText" presStyleLbl="node1" presStyleIdx="0" presStyleCnt="6" custScaleX="87135" custLinFactNeighborX="-1974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E9059-FF51-4040-B03B-33B12B921940}" type="pres">
      <dgm:prSet presAssocID="{9EA23449-A279-4341-B7F6-B5CD258894DD}" presName="descendantText" presStyleLbl="alignAccFollowNode1" presStyleIdx="0" presStyleCnt="6" custLinFactNeighborX="-9357" custLinFactNeighborY="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5C868-37FC-4B5E-8BE3-4E5F648867C5}" type="pres">
      <dgm:prSet presAssocID="{B4762FCB-3F7E-414E-8845-5EE7F9F90C2E}" presName="sp" presStyleCnt="0"/>
      <dgm:spPr/>
    </dgm:pt>
    <dgm:pt modelId="{3BC71C45-5736-4E0E-893F-1ADB941BA63D}" type="pres">
      <dgm:prSet presAssocID="{D7F4D094-9207-43D9-91B8-4FDE6871DE97}" presName="linNode" presStyleCnt="0"/>
      <dgm:spPr/>
    </dgm:pt>
    <dgm:pt modelId="{5F0E9F71-BFC7-4B13-AB5B-07E90D41B4EE}" type="pres">
      <dgm:prSet presAssocID="{D7F4D094-9207-43D9-91B8-4FDE6871DE97}" presName="parentText" presStyleLbl="node1" presStyleIdx="1" presStyleCnt="6" custScaleX="87135" custLinFactNeighborX="-1974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87C6C-82A9-4F98-AA30-7FBF50278BC3}" type="pres">
      <dgm:prSet presAssocID="{D7F4D094-9207-43D9-91B8-4FDE6871DE97}" presName="descendantText" presStyleLbl="alignAccFollowNode1" presStyleIdx="1" presStyleCnt="6" custLinFactNeighborX="-9357" custLinFactNeighborY="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70C48-3093-481D-BDA9-BBCCEE3450C2}" type="pres">
      <dgm:prSet presAssocID="{D3A85E8D-3A29-49B0-B847-3C326F57DCF0}" presName="sp" presStyleCnt="0"/>
      <dgm:spPr/>
    </dgm:pt>
    <dgm:pt modelId="{5E27BD0F-2188-4CBE-837D-D2A9D1DCC3AF}" type="pres">
      <dgm:prSet presAssocID="{8A23FD14-D871-4B33-8660-F2569F2E3146}" presName="linNode" presStyleCnt="0"/>
      <dgm:spPr/>
    </dgm:pt>
    <dgm:pt modelId="{FDE40D72-E480-4179-82A7-77C67C8C4100}" type="pres">
      <dgm:prSet presAssocID="{8A23FD14-D871-4B33-8660-F2569F2E3146}" presName="parentText" presStyleLbl="node1" presStyleIdx="2" presStyleCnt="6" custScaleX="87135" custLinFactNeighborX="-1974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8B698-C835-4D48-820D-C0FDEE4CBD00}" type="pres">
      <dgm:prSet presAssocID="{8A23FD14-D871-4B33-8660-F2569F2E3146}" presName="descendantText" presStyleLbl="alignAccFollowNode1" presStyleIdx="2" presStyleCnt="6" custLinFactNeighborX="-9470" custLinFactNeighborY="3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E4A23-A36B-4425-93AA-694EB1295B98}" type="pres">
      <dgm:prSet presAssocID="{B2D217A9-FD8D-46A5-891C-FD3DC3AA597E}" presName="sp" presStyleCnt="0"/>
      <dgm:spPr/>
    </dgm:pt>
    <dgm:pt modelId="{F6CF5B94-CC3B-4AAB-87C9-B5AE9EA58FC8}" type="pres">
      <dgm:prSet presAssocID="{89240C22-727B-426D-B940-DAA3DBE71986}" presName="linNode" presStyleCnt="0"/>
      <dgm:spPr/>
    </dgm:pt>
    <dgm:pt modelId="{C381F8DB-163A-4C8A-8594-7C910544B3F0}" type="pres">
      <dgm:prSet presAssocID="{89240C22-727B-426D-B940-DAA3DBE71986}" presName="parentText" presStyleLbl="node1" presStyleIdx="3" presStyleCnt="6" custScaleX="87135" custLinFactNeighborX="-1974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FA536E-1B30-4974-802B-144CC8FBCB05}" type="pres">
      <dgm:prSet presAssocID="{89240C22-727B-426D-B940-DAA3DBE71986}" presName="descendantText" presStyleLbl="alignAccFollowNode1" presStyleIdx="3" presStyleCnt="6" custLinFactNeighborX="-9357" custLinFactNeighborY="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3EADB-4C45-477D-8F29-6C3777BD5B55}" type="pres">
      <dgm:prSet presAssocID="{455E0A54-99B9-4FF6-8A07-20B5191D7B26}" presName="sp" presStyleCnt="0"/>
      <dgm:spPr/>
    </dgm:pt>
    <dgm:pt modelId="{D6E99E8F-591B-4B6B-A8DD-FF8D0BF868CA}" type="pres">
      <dgm:prSet presAssocID="{1D7DA657-B2D4-40A7-9E1F-F07043713079}" presName="linNode" presStyleCnt="0"/>
      <dgm:spPr/>
    </dgm:pt>
    <dgm:pt modelId="{2DE9CF08-AFEC-4A09-807A-75E9175CE772}" type="pres">
      <dgm:prSet presAssocID="{1D7DA657-B2D4-40A7-9E1F-F07043713079}" presName="parentText" presStyleLbl="node1" presStyleIdx="4" presStyleCnt="6" custScaleX="87135" custLinFactNeighborX="-1974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58F8D-4870-424F-913B-67AFBF40E02A}" type="pres">
      <dgm:prSet presAssocID="{1D7DA657-B2D4-40A7-9E1F-F07043713079}" presName="descendantText" presStyleLbl="alignAccFollowNode1" presStyleIdx="4" presStyleCnt="6" custLinFactNeighborX="-9357" custLinFactNeighborY="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765CC-335C-4E6A-98C5-8B91C0A19E99}" type="pres">
      <dgm:prSet presAssocID="{526C4888-37A3-4683-B841-0A660E81C83B}" presName="sp" presStyleCnt="0"/>
      <dgm:spPr/>
    </dgm:pt>
    <dgm:pt modelId="{07820233-F5C1-48C5-875C-D53EDD9F29A3}" type="pres">
      <dgm:prSet presAssocID="{10118DC1-52D7-47FC-93CF-69FFB4BD9140}" presName="linNode" presStyleCnt="0"/>
      <dgm:spPr/>
    </dgm:pt>
    <dgm:pt modelId="{63EE0CFC-0773-4DA0-A7E2-E4984B8BF598}" type="pres">
      <dgm:prSet presAssocID="{10118DC1-52D7-47FC-93CF-69FFB4BD9140}" presName="parentText" presStyleLbl="node1" presStyleIdx="5" presStyleCnt="6" custScaleX="87135" custLinFactNeighborX="-1974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B0BA8-5F95-4564-B707-128FA433B4AD}" type="pres">
      <dgm:prSet presAssocID="{10118DC1-52D7-47FC-93CF-69FFB4BD9140}" presName="descendantText" presStyleLbl="alignAccFollowNode1" presStyleIdx="5" presStyleCnt="6" custLinFactNeighborX="-9357" custLinFactNeighborY="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EF0160-F6F8-4B94-9D72-ADF52547E983}" type="presOf" srcId="{10118DC1-52D7-47FC-93CF-69FFB4BD9140}" destId="{63EE0CFC-0773-4DA0-A7E2-E4984B8BF598}" srcOrd="0" destOrd="0" presId="urn:microsoft.com/office/officeart/2005/8/layout/vList5"/>
    <dgm:cxn modelId="{7A2E9372-BBFA-4E24-B739-822EAADA79AE}" srcId="{8798E5AC-8804-4376-A200-0D045AF593B0}" destId="{1D7DA657-B2D4-40A7-9E1F-F07043713079}" srcOrd="4" destOrd="0" parTransId="{57DED078-2D46-4F66-BE35-B178586E58BD}" sibTransId="{526C4888-37A3-4683-B841-0A660E81C83B}"/>
    <dgm:cxn modelId="{C314B382-B839-4EC7-8D35-42E6D3689573}" type="presOf" srcId="{31491C88-994B-43BA-B65E-F4CBF07B74C6}" destId="{77758F8D-4870-424F-913B-67AFBF40E02A}" srcOrd="0" destOrd="0" presId="urn:microsoft.com/office/officeart/2005/8/layout/vList5"/>
    <dgm:cxn modelId="{A464664F-E404-4E06-B834-6FFA458DFFB9}" type="presOf" srcId="{89240C22-727B-426D-B940-DAA3DBE71986}" destId="{C381F8DB-163A-4C8A-8594-7C910544B3F0}" srcOrd="0" destOrd="0" presId="urn:microsoft.com/office/officeart/2005/8/layout/vList5"/>
    <dgm:cxn modelId="{7C3CDD3A-AC67-41D3-9500-94FEE8EA236D}" srcId="{8798E5AC-8804-4376-A200-0D045AF593B0}" destId="{8A23FD14-D871-4B33-8660-F2569F2E3146}" srcOrd="2" destOrd="0" parTransId="{22AA34EA-8948-471F-A560-1364648B43C9}" sibTransId="{B2D217A9-FD8D-46A5-891C-FD3DC3AA597E}"/>
    <dgm:cxn modelId="{9A8B0EA4-2705-4F8C-B27E-1F1FC9B1747E}" type="presOf" srcId="{1D7DA657-B2D4-40A7-9E1F-F07043713079}" destId="{2DE9CF08-AFEC-4A09-807A-75E9175CE772}" srcOrd="0" destOrd="0" presId="urn:microsoft.com/office/officeart/2005/8/layout/vList5"/>
    <dgm:cxn modelId="{1F1E6C33-1D79-4C31-B820-C513D331DBEC}" srcId="{8798E5AC-8804-4376-A200-0D045AF593B0}" destId="{89240C22-727B-426D-B940-DAA3DBE71986}" srcOrd="3" destOrd="0" parTransId="{74CD9F7E-4AC5-40ED-92DA-E92C574C3AB0}" sibTransId="{455E0A54-99B9-4FF6-8A07-20B5191D7B26}"/>
    <dgm:cxn modelId="{C4C5E690-F64F-4FA6-93AA-D7BBDDF1A6F0}" type="presOf" srcId="{F455F93F-0AE6-436F-A85B-458876F953FA}" destId="{1A3E9059-FF51-4040-B03B-33B12B921940}" srcOrd="0" destOrd="0" presId="urn:microsoft.com/office/officeart/2005/8/layout/vList5"/>
    <dgm:cxn modelId="{260A831F-895B-400D-BDD4-B438E8B6937B}" srcId="{10118DC1-52D7-47FC-93CF-69FFB4BD9140}" destId="{3360A575-41B5-469F-B596-EF4D41F0A89F}" srcOrd="0" destOrd="0" parTransId="{A95287A2-C1B1-4528-BDBF-DA24F01948EE}" sibTransId="{14D871DE-5C57-4E52-916F-78017640224F}"/>
    <dgm:cxn modelId="{29681C91-AD12-4AC7-8158-4D0096428C81}" type="presOf" srcId="{0F410A85-018A-4D33-86B4-C20E79CEFFED}" destId="{54687C6C-82A9-4F98-AA30-7FBF50278BC3}" srcOrd="0" destOrd="0" presId="urn:microsoft.com/office/officeart/2005/8/layout/vList5"/>
    <dgm:cxn modelId="{8F5422D2-87EF-4517-99C0-67D2C5014C2F}" srcId="{8798E5AC-8804-4376-A200-0D045AF593B0}" destId="{9EA23449-A279-4341-B7F6-B5CD258894DD}" srcOrd="0" destOrd="0" parTransId="{D421178E-FACD-4056-8A01-C4CA78EBA59B}" sibTransId="{B4762FCB-3F7E-414E-8845-5EE7F9F90C2E}"/>
    <dgm:cxn modelId="{B8E76DF8-F2BF-4204-9E6E-17D389CF39AD}" type="presOf" srcId="{37415788-7182-4C51-8990-032B26BDBD40}" destId="{ACFA536E-1B30-4974-802B-144CC8FBCB05}" srcOrd="0" destOrd="0" presId="urn:microsoft.com/office/officeart/2005/8/layout/vList5"/>
    <dgm:cxn modelId="{0D2CA769-30E7-432B-AE7B-E8B22C81ACF6}" srcId="{8A23FD14-D871-4B33-8660-F2569F2E3146}" destId="{13197DB9-93CC-4294-A53F-C1FDFAF17AA9}" srcOrd="0" destOrd="0" parTransId="{C5F75B5E-F9C1-41F8-B2C2-5B410ABAFAED}" sibTransId="{6A626B92-6EE8-4E33-8D35-09D129BD77F7}"/>
    <dgm:cxn modelId="{59B42094-117B-4D52-A6EC-994A65FC8C42}" type="presOf" srcId="{3360A575-41B5-469F-B596-EF4D41F0A89F}" destId="{930B0BA8-5F95-4564-B707-128FA433B4AD}" srcOrd="0" destOrd="0" presId="urn:microsoft.com/office/officeart/2005/8/layout/vList5"/>
    <dgm:cxn modelId="{C019350B-881F-41BF-A918-8863ECEF79B5}" type="presOf" srcId="{9EA23449-A279-4341-B7F6-B5CD258894DD}" destId="{1135831E-D343-4CFC-BBED-A8B0161A233E}" srcOrd="0" destOrd="0" presId="urn:microsoft.com/office/officeart/2005/8/layout/vList5"/>
    <dgm:cxn modelId="{788F8BDD-A946-4ADB-BA4A-2C6466F02F89}" srcId="{8798E5AC-8804-4376-A200-0D045AF593B0}" destId="{D7F4D094-9207-43D9-91B8-4FDE6871DE97}" srcOrd="1" destOrd="0" parTransId="{0782FB71-D99B-43B4-9CCF-60B762399301}" sibTransId="{D3A85E8D-3A29-49B0-B847-3C326F57DCF0}"/>
    <dgm:cxn modelId="{59057EBE-7283-46B8-84BF-C0F2ECA26D51}" type="presOf" srcId="{13197DB9-93CC-4294-A53F-C1FDFAF17AA9}" destId="{B7E8B698-C835-4D48-820D-C0FDEE4CBD00}" srcOrd="0" destOrd="0" presId="urn:microsoft.com/office/officeart/2005/8/layout/vList5"/>
    <dgm:cxn modelId="{8F45A9DE-48F6-4DE5-92E6-B565E1BBE3E9}" type="presOf" srcId="{8A23FD14-D871-4B33-8660-F2569F2E3146}" destId="{FDE40D72-E480-4179-82A7-77C67C8C4100}" srcOrd="0" destOrd="0" presId="urn:microsoft.com/office/officeart/2005/8/layout/vList5"/>
    <dgm:cxn modelId="{3FA1AB6D-476B-467F-97E8-F0FF2467AF47}" srcId="{89240C22-727B-426D-B940-DAA3DBE71986}" destId="{37415788-7182-4C51-8990-032B26BDBD40}" srcOrd="0" destOrd="0" parTransId="{670D44BF-1829-4FAF-9BE6-6E4A5A48EDEE}" sibTransId="{9A1465DA-56C3-4D79-B1FE-7D10C269B49E}"/>
    <dgm:cxn modelId="{3E6F67CE-D973-4F71-A04B-E13CE45BF787}" srcId="{1D7DA657-B2D4-40A7-9E1F-F07043713079}" destId="{31491C88-994B-43BA-B65E-F4CBF07B74C6}" srcOrd="0" destOrd="0" parTransId="{88AE8491-FF23-49F1-84C0-AD61693B53AB}" sibTransId="{F715B8D5-F8CB-4010-9992-925241943E83}"/>
    <dgm:cxn modelId="{49753E86-27F6-4F22-A5EA-34C6DE3E17E4}" srcId="{9EA23449-A279-4341-B7F6-B5CD258894DD}" destId="{F455F93F-0AE6-436F-A85B-458876F953FA}" srcOrd="0" destOrd="0" parTransId="{DDFBD363-3993-4218-89E7-1D9D7112BDA3}" sibTransId="{35941C34-F2EE-450D-92CE-B9E9D2E532E5}"/>
    <dgm:cxn modelId="{B1EA72DE-13F7-497D-8B36-FFF6120A7265}" srcId="{D7F4D094-9207-43D9-91B8-4FDE6871DE97}" destId="{0F410A85-018A-4D33-86B4-C20E79CEFFED}" srcOrd="0" destOrd="0" parTransId="{56FE34E8-E328-44CD-A861-E2F11F7E49C3}" sibTransId="{614229D7-57F8-4E5C-B7A3-55223034966F}"/>
    <dgm:cxn modelId="{867227FB-E32F-4850-BB00-379AFCBEE6BC}" srcId="{8798E5AC-8804-4376-A200-0D045AF593B0}" destId="{10118DC1-52D7-47FC-93CF-69FFB4BD9140}" srcOrd="5" destOrd="0" parTransId="{C9451AB6-F078-4F1A-B4C5-3FFCB5E1AB7E}" sibTransId="{662ECEAF-B3A4-4ECD-9919-5A22D1CCD598}"/>
    <dgm:cxn modelId="{14BD72F1-2D14-46F7-8D31-BDE9B57D9882}" type="presOf" srcId="{8798E5AC-8804-4376-A200-0D045AF593B0}" destId="{D7992BDE-9090-462C-8384-61AA4A93C8BD}" srcOrd="0" destOrd="0" presId="urn:microsoft.com/office/officeart/2005/8/layout/vList5"/>
    <dgm:cxn modelId="{67D5E2BC-BDE1-4276-931A-483950A10AD9}" type="presOf" srcId="{D7F4D094-9207-43D9-91B8-4FDE6871DE97}" destId="{5F0E9F71-BFC7-4B13-AB5B-07E90D41B4EE}" srcOrd="0" destOrd="0" presId="urn:microsoft.com/office/officeart/2005/8/layout/vList5"/>
    <dgm:cxn modelId="{211AE634-1504-4EFB-AFEE-2698D3B35EE3}" type="presParOf" srcId="{D7992BDE-9090-462C-8384-61AA4A93C8BD}" destId="{635CD8E9-FA54-420D-973D-B9A25DC4BDFB}" srcOrd="0" destOrd="0" presId="urn:microsoft.com/office/officeart/2005/8/layout/vList5"/>
    <dgm:cxn modelId="{8F848153-9BA3-44A6-AF33-CA2A5D403B93}" type="presParOf" srcId="{635CD8E9-FA54-420D-973D-B9A25DC4BDFB}" destId="{1135831E-D343-4CFC-BBED-A8B0161A233E}" srcOrd="0" destOrd="0" presId="urn:microsoft.com/office/officeart/2005/8/layout/vList5"/>
    <dgm:cxn modelId="{2B8B14A3-CCCE-4BCD-A755-F7B3AAFFF4C4}" type="presParOf" srcId="{635CD8E9-FA54-420D-973D-B9A25DC4BDFB}" destId="{1A3E9059-FF51-4040-B03B-33B12B921940}" srcOrd="1" destOrd="0" presId="urn:microsoft.com/office/officeart/2005/8/layout/vList5"/>
    <dgm:cxn modelId="{6911C836-A444-4993-8590-CA52DE54811A}" type="presParOf" srcId="{D7992BDE-9090-462C-8384-61AA4A93C8BD}" destId="{B905C868-37FC-4B5E-8BE3-4E5F648867C5}" srcOrd="1" destOrd="0" presId="urn:microsoft.com/office/officeart/2005/8/layout/vList5"/>
    <dgm:cxn modelId="{CA921A44-7A22-4A2E-9121-FE3A3547E081}" type="presParOf" srcId="{D7992BDE-9090-462C-8384-61AA4A93C8BD}" destId="{3BC71C45-5736-4E0E-893F-1ADB941BA63D}" srcOrd="2" destOrd="0" presId="urn:microsoft.com/office/officeart/2005/8/layout/vList5"/>
    <dgm:cxn modelId="{3F2572F9-0233-43FF-8220-749094095A5D}" type="presParOf" srcId="{3BC71C45-5736-4E0E-893F-1ADB941BA63D}" destId="{5F0E9F71-BFC7-4B13-AB5B-07E90D41B4EE}" srcOrd="0" destOrd="0" presId="urn:microsoft.com/office/officeart/2005/8/layout/vList5"/>
    <dgm:cxn modelId="{5FD84FA3-A84B-4030-B31A-D86A1BCB2686}" type="presParOf" srcId="{3BC71C45-5736-4E0E-893F-1ADB941BA63D}" destId="{54687C6C-82A9-4F98-AA30-7FBF50278BC3}" srcOrd="1" destOrd="0" presId="urn:microsoft.com/office/officeart/2005/8/layout/vList5"/>
    <dgm:cxn modelId="{8EDB2DE2-F074-4592-93CF-534FBF56DC1E}" type="presParOf" srcId="{D7992BDE-9090-462C-8384-61AA4A93C8BD}" destId="{42370C48-3093-481D-BDA9-BBCCEE3450C2}" srcOrd="3" destOrd="0" presId="urn:microsoft.com/office/officeart/2005/8/layout/vList5"/>
    <dgm:cxn modelId="{F9B1E15F-A06A-4D9F-93AE-2B2C7D4AB919}" type="presParOf" srcId="{D7992BDE-9090-462C-8384-61AA4A93C8BD}" destId="{5E27BD0F-2188-4CBE-837D-D2A9D1DCC3AF}" srcOrd="4" destOrd="0" presId="urn:microsoft.com/office/officeart/2005/8/layout/vList5"/>
    <dgm:cxn modelId="{7C842F7F-751E-463A-AD81-C77DDC8C6A00}" type="presParOf" srcId="{5E27BD0F-2188-4CBE-837D-D2A9D1DCC3AF}" destId="{FDE40D72-E480-4179-82A7-77C67C8C4100}" srcOrd="0" destOrd="0" presId="urn:microsoft.com/office/officeart/2005/8/layout/vList5"/>
    <dgm:cxn modelId="{697DB7B1-1CD2-48A7-ACF0-CEBEC1464EED}" type="presParOf" srcId="{5E27BD0F-2188-4CBE-837D-D2A9D1DCC3AF}" destId="{B7E8B698-C835-4D48-820D-C0FDEE4CBD00}" srcOrd="1" destOrd="0" presId="urn:microsoft.com/office/officeart/2005/8/layout/vList5"/>
    <dgm:cxn modelId="{669E36F0-02EE-47EE-B3DB-1B4FE72F9A79}" type="presParOf" srcId="{D7992BDE-9090-462C-8384-61AA4A93C8BD}" destId="{EB9E4A23-A36B-4425-93AA-694EB1295B98}" srcOrd="5" destOrd="0" presId="urn:microsoft.com/office/officeart/2005/8/layout/vList5"/>
    <dgm:cxn modelId="{9042D682-B8F5-4A6B-8830-2BD2193D61E4}" type="presParOf" srcId="{D7992BDE-9090-462C-8384-61AA4A93C8BD}" destId="{F6CF5B94-CC3B-4AAB-87C9-B5AE9EA58FC8}" srcOrd="6" destOrd="0" presId="urn:microsoft.com/office/officeart/2005/8/layout/vList5"/>
    <dgm:cxn modelId="{E6496361-3A5A-4CFD-865D-782BC457E634}" type="presParOf" srcId="{F6CF5B94-CC3B-4AAB-87C9-B5AE9EA58FC8}" destId="{C381F8DB-163A-4C8A-8594-7C910544B3F0}" srcOrd="0" destOrd="0" presId="urn:microsoft.com/office/officeart/2005/8/layout/vList5"/>
    <dgm:cxn modelId="{6841432E-9EE3-42A7-8A2F-15B13751ED54}" type="presParOf" srcId="{F6CF5B94-CC3B-4AAB-87C9-B5AE9EA58FC8}" destId="{ACFA536E-1B30-4974-802B-144CC8FBCB05}" srcOrd="1" destOrd="0" presId="urn:microsoft.com/office/officeart/2005/8/layout/vList5"/>
    <dgm:cxn modelId="{A2541DE1-798B-4A47-ACF2-5E30CE2E8AD9}" type="presParOf" srcId="{D7992BDE-9090-462C-8384-61AA4A93C8BD}" destId="{82F3EADB-4C45-477D-8F29-6C3777BD5B55}" srcOrd="7" destOrd="0" presId="urn:microsoft.com/office/officeart/2005/8/layout/vList5"/>
    <dgm:cxn modelId="{B7EF6423-72C2-4347-9FAD-8D71AF42D1EB}" type="presParOf" srcId="{D7992BDE-9090-462C-8384-61AA4A93C8BD}" destId="{D6E99E8F-591B-4B6B-A8DD-FF8D0BF868CA}" srcOrd="8" destOrd="0" presId="urn:microsoft.com/office/officeart/2005/8/layout/vList5"/>
    <dgm:cxn modelId="{0E4E8317-AA92-4E84-9216-761EC8CCF6D9}" type="presParOf" srcId="{D6E99E8F-591B-4B6B-A8DD-FF8D0BF868CA}" destId="{2DE9CF08-AFEC-4A09-807A-75E9175CE772}" srcOrd="0" destOrd="0" presId="urn:microsoft.com/office/officeart/2005/8/layout/vList5"/>
    <dgm:cxn modelId="{830435D1-423E-44EB-BBF8-F1824570E527}" type="presParOf" srcId="{D6E99E8F-591B-4B6B-A8DD-FF8D0BF868CA}" destId="{77758F8D-4870-424F-913B-67AFBF40E02A}" srcOrd="1" destOrd="0" presId="urn:microsoft.com/office/officeart/2005/8/layout/vList5"/>
    <dgm:cxn modelId="{6CCC89EF-E1BB-4D16-9805-D0B0355EEC13}" type="presParOf" srcId="{D7992BDE-9090-462C-8384-61AA4A93C8BD}" destId="{0D8765CC-335C-4E6A-98C5-8B91C0A19E99}" srcOrd="9" destOrd="0" presId="urn:microsoft.com/office/officeart/2005/8/layout/vList5"/>
    <dgm:cxn modelId="{71F88D6B-9FD6-49F3-8DDD-DDF9D8A502D1}" type="presParOf" srcId="{D7992BDE-9090-462C-8384-61AA4A93C8BD}" destId="{07820233-F5C1-48C5-875C-D53EDD9F29A3}" srcOrd="10" destOrd="0" presId="urn:microsoft.com/office/officeart/2005/8/layout/vList5"/>
    <dgm:cxn modelId="{0E229696-6D8C-469C-B8F4-7F5AEFD90B4A}" type="presParOf" srcId="{07820233-F5C1-48C5-875C-D53EDD9F29A3}" destId="{63EE0CFC-0773-4DA0-A7E2-E4984B8BF598}" srcOrd="0" destOrd="0" presId="urn:microsoft.com/office/officeart/2005/8/layout/vList5"/>
    <dgm:cxn modelId="{AE98EB3B-6F05-49BF-B29E-C23D611B2749}" type="presParOf" srcId="{07820233-F5C1-48C5-875C-D53EDD9F29A3}" destId="{930B0BA8-5F95-4564-B707-128FA433B4AD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F9C701-DE47-4409-935A-7C77FEB2B27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30C6A8-BABE-4761-98BD-B4CA11C9D2E9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800" dirty="0" smtClean="0"/>
            <a:t>Future </a:t>
          </a:r>
        </a:p>
        <a:p>
          <a:r>
            <a:rPr lang="en-US" sz="1800" dirty="0" smtClean="0"/>
            <a:t>Engagement</a:t>
          </a:r>
        </a:p>
        <a:p>
          <a:r>
            <a:rPr lang="en-US" sz="2400" b="1" dirty="0" smtClean="0"/>
            <a:t>82%</a:t>
          </a:r>
        </a:p>
      </dgm:t>
    </dgm:pt>
    <dgm:pt modelId="{3EA4D9F5-C230-4A99-B9F0-3E7733312344}" type="parTrans" cxnId="{CE1835F0-640D-4166-A2C2-FFC17045305B}">
      <dgm:prSet/>
      <dgm:spPr/>
      <dgm:t>
        <a:bodyPr/>
        <a:lstStyle/>
        <a:p>
          <a:endParaRPr lang="en-US"/>
        </a:p>
      </dgm:t>
    </dgm:pt>
    <dgm:pt modelId="{5B3975A0-94E6-43CF-B442-434E5B1C2C93}" type="sibTrans" cxnId="{CE1835F0-640D-4166-A2C2-FFC17045305B}">
      <dgm:prSet/>
      <dgm:spPr/>
      <dgm:t>
        <a:bodyPr/>
        <a:lstStyle/>
        <a:p>
          <a:endParaRPr lang="en-US"/>
        </a:p>
      </dgm:t>
    </dgm:pt>
    <dgm:pt modelId="{1BFA2079-4E8B-4EE3-A5A5-6A6C11C6CB55}">
      <dgm:prSet phldrT="[Text]" custT="1"/>
      <dgm:spPr>
        <a:solidFill>
          <a:srgbClr val="DC5ED6"/>
        </a:solidFill>
      </dgm:spPr>
      <dgm:t>
        <a:bodyPr/>
        <a:lstStyle/>
        <a:p>
          <a:r>
            <a:rPr lang="en-US" sz="1800" dirty="0" smtClean="0"/>
            <a:t>Positive</a:t>
          </a:r>
        </a:p>
        <a:p>
          <a:r>
            <a:rPr lang="en-US" sz="1800" dirty="0" smtClean="0"/>
            <a:t>Contribution</a:t>
          </a:r>
        </a:p>
        <a:p>
          <a:r>
            <a:rPr lang="en-US" sz="2400" b="1" dirty="0" smtClean="0"/>
            <a:t>92%</a:t>
          </a:r>
        </a:p>
        <a:p>
          <a:endParaRPr lang="en-US" sz="2400" dirty="0"/>
        </a:p>
      </dgm:t>
    </dgm:pt>
    <dgm:pt modelId="{BFF449FA-17A9-4E64-A4A3-699DA8364B7C}" type="parTrans" cxnId="{28DA8110-4B40-44A4-B077-6FB820616477}">
      <dgm:prSet/>
      <dgm:spPr/>
      <dgm:t>
        <a:bodyPr/>
        <a:lstStyle/>
        <a:p>
          <a:endParaRPr lang="en-US"/>
        </a:p>
      </dgm:t>
    </dgm:pt>
    <dgm:pt modelId="{0E0A74B1-E014-4477-AFA2-AFE86C999266}" type="sibTrans" cxnId="{28DA8110-4B40-44A4-B077-6FB820616477}">
      <dgm:prSet/>
      <dgm:spPr/>
      <dgm:t>
        <a:bodyPr/>
        <a:lstStyle/>
        <a:p>
          <a:endParaRPr lang="en-US"/>
        </a:p>
      </dgm:t>
    </dgm:pt>
    <dgm:pt modelId="{8EB37622-0BB7-40BE-85F0-8B4A5E9EFF60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800" dirty="0" smtClean="0"/>
            <a:t>More</a:t>
          </a:r>
        </a:p>
        <a:p>
          <a:r>
            <a:rPr lang="en-US" sz="1800" dirty="0" smtClean="0"/>
            <a:t>Motivating</a:t>
          </a:r>
        </a:p>
        <a:p>
          <a:r>
            <a:rPr lang="en-US" sz="2400" b="1" dirty="0" smtClean="0"/>
            <a:t>70%</a:t>
          </a:r>
          <a:endParaRPr lang="en-US" sz="2400" b="1" dirty="0"/>
        </a:p>
      </dgm:t>
    </dgm:pt>
    <dgm:pt modelId="{C151755A-7039-4F02-BF2B-FD4D9714CBC8}" type="parTrans" cxnId="{B90C733D-B275-43C7-9CAB-2A87494FA406}">
      <dgm:prSet/>
      <dgm:spPr/>
      <dgm:t>
        <a:bodyPr/>
        <a:lstStyle/>
        <a:p>
          <a:endParaRPr lang="en-US"/>
        </a:p>
      </dgm:t>
    </dgm:pt>
    <dgm:pt modelId="{E7777761-FAB6-4C13-BF9C-B70178A99A65}" type="sibTrans" cxnId="{B90C733D-B275-43C7-9CAB-2A87494FA406}">
      <dgm:prSet/>
      <dgm:spPr/>
      <dgm:t>
        <a:bodyPr/>
        <a:lstStyle/>
        <a:p>
          <a:endParaRPr lang="en-US"/>
        </a:p>
      </dgm:t>
    </dgm:pt>
    <dgm:pt modelId="{CA63E1FD-F94F-4FDA-9A38-D44789ED12BB}">
      <dgm:prSet custT="1"/>
      <dgm:spPr>
        <a:solidFill>
          <a:srgbClr val="7030A0"/>
        </a:solidFill>
      </dgm:spPr>
      <dgm:t>
        <a:bodyPr/>
        <a:lstStyle/>
        <a:p>
          <a:r>
            <a:rPr lang="en-US" sz="1800" dirty="0" smtClean="0"/>
            <a:t>Community knowledge</a:t>
          </a:r>
        </a:p>
        <a:p>
          <a:r>
            <a:rPr lang="en-US" sz="2400" b="1" dirty="0" smtClean="0"/>
            <a:t>83%</a:t>
          </a:r>
        </a:p>
        <a:p>
          <a:endParaRPr lang="en-US" sz="2400" dirty="0"/>
        </a:p>
      </dgm:t>
    </dgm:pt>
    <dgm:pt modelId="{9B855075-17B9-44EE-8228-1433247FC71A}" type="parTrans" cxnId="{FE5714A3-9239-4671-BB9D-F9409A159DBE}">
      <dgm:prSet/>
      <dgm:spPr/>
      <dgm:t>
        <a:bodyPr/>
        <a:lstStyle/>
        <a:p>
          <a:endParaRPr lang="en-US"/>
        </a:p>
      </dgm:t>
    </dgm:pt>
    <dgm:pt modelId="{B2901162-78D7-4506-A354-C93F1531F255}" type="sibTrans" cxnId="{FE5714A3-9239-4671-BB9D-F9409A159DBE}">
      <dgm:prSet/>
      <dgm:spPr/>
      <dgm:t>
        <a:bodyPr/>
        <a:lstStyle/>
        <a:p>
          <a:endParaRPr lang="en-US"/>
        </a:p>
      </dgm:t>
    </dgm:pt>
    <dgm:pt modelId="{D0B8108B-2DBA-4977-8309-6D668BB05D2C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dirty="0" smtClean="0"/>
            <a:t>More</a:t>
          </a:r>
        </a:p>
        <a:p>
          <a:r>
            <a:rPr lang="en-US" sz="1800" dirty="0" smtClean="0"/>
            <a:t>Discussion</a:t>
          </a:r>
        </a:p>
        <a:p>
          <a:r>
            <a:rPr lang="en-US" sz="2400" b="1" dirty="0" smtClean="0"/>
            <a:t>77%</a:t>
          </a:r>
          <a:endParaRPr lang="en-US" sz="2400" b="1" dirty="0"/>
        </a:p>
      </dgm:t>
    </dgm:pt>
    <dgm:pt modelId="{D33CCD99-68FF-4099-804D-9EE8D1438852}" type="parTrans" cxnId="{1E81D05E-FF52-49AC-9B5C-FED374E5BA37}">
      <dgm:prSet/>
      <dgm:spPr/>
      <dgm:t>
        <a:bodyPr/>
        <a:lstStyle/>
        <a:p>
          <a:endParaRPr lang="en-US"/>
        </a:p>
      </dgm:t>
    </dgm:pt>
    <dgm:pt modelId="{46FE9172-7FBD-4F10-9D5D-8223C5817604}" type="sibTrans" cxnId="{1E81D05E-FF52-49AC-9B5C-FED374E5BA37}">
      <dgm:prSet/>
      <dgm:spPr/>
      <dgm:t>
        <a:bodyPr/>
        <a:lstStyle/>
        <a:p>
          <a:endParaRPr lang="en-US"/>
        </a:p>
      </dgm:t>
    </dgm:pt>
    <dgm:pt modelId="{3B601527-5092-4669-99F9-3564F465D6F3}">
      <dgm:prSet phldrT="[Text]" custT="1"/>
      <dgm:spPr>
        <a:solidFill>
          <a:srgbClr val="FF000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/>
            <a:t>More interesting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dirty="0" smtClean="0"/>
            <a:t>80%</a:t>
          </a:r>
          <a:endParaRPr lang="en-US" sz="2400" b="1" dirty="0"/>
        </a:p>
      </dgm:t>
    </dgm:pt>
    <dgm:pt modelId="{1CD46A51-DE23-466B-9EF4-D5505F3CB3A3}" type="parTrans" cxnId="{DECA0541-0A15-4912-99D1-B0B9ADAA09C5}">
      <dgm:prSet/>
      <dgm:spPr/>
      <dgm:t>
        <a:bodyPr/>
        <a:lstStyle/>
        <a:p>
          <a:endParaRPr lang="en-US"/>
        </a:p>
      </dgm:t>
    </dgm:pt>
    <dgm:pt modelId="{130A5B6C-0813-4F32-9948-A23D6C92735A}" type="sibTrans" cxnId="{DECA0541-0A15-4912-99D1-B0B9ADAA09C5}">
      <dgm:prSet/>
      <dgm:spPr/>
      <dgm:t>
        <a:bodyPr/>
        <a:lstStyle/>
        <a:p>
          <a:endParaRPr lang="en-US"/>
        </a:p>
      </dgm:t>
    </dgm:pt>
    <dgm:pt modelId="{16390A9C-B5FC-4F0F-8439-91F67BA24C47}" type="pres">
      <dgm:prSet presAssocID="{5DF9C701-DE47-4409-935A-7C77FEB2B2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462548-69E0-4622-8401-92418AF6B17C}" type="pres">
      <dgm:prSet presAssocID="{AC30C6A8-BABE-4761-98BD-B4CA11C9D2E9}" presName="node" presStyleLbl="node1" presStyleIdx="0" presStyleCnt="6" custScaleX="92841" custScaleY="65079" custLinFactX="-2765" custLinFactNeighborX="-100000" custLinFactNeighborY="19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A7DE06-EA58-4E7E-B12A-A3CFEB08C8A9}" type="pres">
      <dgm:prSet presAssocID="{5B3975A0-94E6-43CF-B442-434E5B1C2C93}" presName="sibTrans" presStyleCnt="0"/>
      <dgm:spPr/>
    </dgm:pt>
    <dgm:pt modelId="{1351E659-140F-4E4C-BCD8-F2162CA26901}" type="pres">
      <dgm:prSet presAssocID="{CA63E1FD-F94F-4FDA-9A38-D44789ED12BB}" presName="node" presStyleLbl="node1" presStyleIdx="1" presStyleCnt="6" custScaleX="98747" custScaleY="71875" custLinFactNeighborX="-56135" custLinFactNeighborY="5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5A78A-E5DE-4C4E-91C1-7D873FC4C3BA}" type="pres">
      <dgm:prSet presAssocID="{B2901162-78D7-4506-A354-C93F1531F255}" presName="sibTrans" presStyleCnt="0"/>
      <dgm:spPr/>
    </dgm:pt>
    <dgm:pt modelId="{45954B05-8085-4F51-A2F5-C53B82284165}" type="pres">
      <dgm:prSet presAssocID="{1BFA2079-4E8B-4EE3-A5A5-6A6C11C6CB55}" presName="node" presStyleLbl="node1" presStyleIdx="2" presStyleCnt="6" custScaleX="99310" custScaleY="81201" custLinFactX="-1627" custLinFactNeighborX="-100000" custLinFactNeighborY="5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F941D-4EE9-4CFF-A80B-8A0C7E89CD67}" type="pres">
      <dgm:prSet presAssocID="{0E0A74B1-E014-4477-AFA2-AFE86C999266}" presName="sibTrans" presStyleCnt="0"/>
      <dgm:spPr/>
    </dgm:pt>
    <dgm:pt modelId="{DCDCF9FF-F4F2-402E-892B-D137DFF7350E}" type="pres">
      <dgm:prSet presAssocID="{8EB37622-0BB7-40BE-85F0-8B4A5E9EFF60}" presName="node" presStyleLbl="node1" presStyleIdx="3" presStyleCnt="6" custScaleX="85022" custScaleY="87501" custLinFactX="-2041" custLinFactNeighborX="-100000" custLinFactNeighborY="1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034B5-B005-496F-99DC-DC3EB862608C}" type="pres">
      <dgm:prSet presAssocID="{E7777761-FAB6-4C13-BF9C-B70178A99A65}" presName="sibTrans" presStyleCnt="0"/>
      <dgm:spPr/>
    </dgm:pt>
    <dgm:pt modelId="{987162DD-0DF3-4BC7-82A9-C439E2D516B7}" type="pres">
      <dgm:prSet presAssocID="{D0B8108B-2DBA-4977-8309-6D668BB05D2C}" presName="node" presStyleLbl="node1" presStyleIdx="4" presStyleCnt="6" custScaleX="84858" custScaleY="93750" custLinFactX="-3366" custLinFactNeighborX="-100000" custLinFactNeighborY="1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55582-01D8-40BD-BB11-343A2966C913}" type="pres">
      <dgm:prSet presAssocID="{46FE9172-7FBD-4F10-9D5D-8223C5817604}" presName="sibTrans" presStyleCnt="0"/>
      <dgm:spPr/>
    </dgm:pt>
    <dgm:pt modelId="{5EEB4432-812D-40D7-9566-A04692B4A9D8}" type="pres">
      <dgm:prSet presAssocID="{3B601527-5092-4669-99F9-3564F465D6F3}" presName="node" presStyleLbl="node1" presStyleIdx="5" presStyleCnt="6" custScaleX="84103" custScaleY="100000" custLinFactX="-4528" custLinFactNeighborX="-100000" custLinFactNeighborY="-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565B9A-704F-44D2-9BA1-1A74C28AE2D4}" type="presOf" srcId="{1BFA2079-4E8B-4EE3-A5A5-6A6C11C6CB55}" destId="{45954B05-8085-4F51-A2F5-C53B82284165}" srcOrd="0" destOrd="0" presId="urn:microsoft.com/office/officeart/2005/8/layout/hList6"/>
    <dgm:cxn modelId="{FA4F25CB-0418-4B12-AA3F-BE4DD2943404}" type="presOf" srcId="{5DF9C701-DE47-4409-935A-7C77FEB2B27E}" destId="{16390A9C-B5FC-4F0F-8439-91F67BA24C47}" srcOrd="0" destOrd="0" presId="urn:microsoft.com/office/officeart/2005/8/layout/hList6"/>
    <dgm:cxn modelId="{C1A03335-966F-41BA-AEBC-AA215A977F89}" type="presOf" srcId="{3B601527-5092-4669-99F9-3564F465D6F3}" destId="{5EEB4432-812D-40D7-9566-A04692B4A9D8}" srcOrd="0" destOrd="0" presId="urn:microsoft.com/office/officeart/2005/8/layout/hList6"/>
    <dgm:cxn modelId="{DECA0541-0A15-4912-99D1-B0B9ADAA09C5}" srcId="{5DF9C701-DE47-4409-935A-7C77FEB2B27E}" destId="{3B601527-5092-4669-99F9-3564F465D6F3}" srcOrd="5" destOrd="0" parTransId="{1CD46A51-DE23-466B-9EF4-D5505F3CB3A3}" sibTransId="{130A5B6C-0813-4F32-9948-A23D6C92735A}"/>
    <dgm:cxn modelId="{66D8A874-BF5C-4360-9DF9-9843F33F31D4}" type="presOf" srcId="{D0B8108B-2DBA-4977-8309-6D668BB05D2C}" destId="{987162DD-0DF3-4BC7-82A9-C439E2D516B7}" srcOrd="0" destOrd="0" presId="urn:microsoft.com/office/officeart/2005/8/layout/hList6"/>
    <dgm:cxn modelId="{51A64B0E-D2B7-4CED-AD7C-818024F3E8FF}" type="presOf" srcId="{CA63E1FD-F94F-4FDA-9A38-D44789ED12BB}" destId="{1351E659-140F-4E4C-BCD8-F2162CA26901}" srcOrd="0" destOrd="0" presId="urn:microsoft.com/office/officeart/2005/8/layout/hList6"/>
    <dgm:cxn modelId="{B90C733D-B275-43C7-9CAB-2A87494FA406}" srcId="{5DF9C701-DE47-4409-935A-7C77FEB2B27E}" destId="{8EB37622-0BB7-40BE-85F0-8B4A5E9EFF60}" srcOrd="3" destOrd="0" parTransId="{C151755A-7039-4F02-BF2B-FD4D9714CBC8}" sibTransId="{E7777761-FAB6-4C13-BF9C-B70178A99A65}"/>
    <dgm:cxn modelId="{CE1835F0-640D-4166-A2C2-FFC17045305B}" srcId="{5DF9C701-DE47-4409-935A-7C77FEB2B27E}" destId="{AC30C6A8-BABE-4761-98BD-B4CA11C9D2E9}" srcOrd="0" destOrd="0" parTransId="{3EA4D9F5-C230-4A99-B9F0-3E7733312344}" sibTransId="{5B3975A0-94E6-43CF-B442-434E5B1C2C93}"/>
    <dgm:cxn modelId="{5F264045-4E3B-4C34-98F0-707030F2804F}" type="presOf" srcId="{AC30C6A8-BABE-4761-98BD-B4CA11C9D2E9}" destId="{90462548-69E0-4622-8401-92418AF6B17C}" srcOrd="0" destOrd="0" presId="urn:microsoft.com/office/officeart/2005/8/layout/hList6"/>
    <dgm:cxn modelId="{28DA8110-4B40-44A4-B077-6FB820616477}" srcId="{5DF9C701-DE47-4409-935A-7C77FEB2B27E}" destId="{1BFA2079-4E8B-4EE3-A5A5-6A6C11C6CB55}" srcOrd="2" destOrd="0" parTransId="{BFF449FA-17A9-4E64-A4A3-699DA8364B7C}" sibTransId="{0E0A74B1-E014-4477-AFA2-AFE86C999266}"/>
    <dgm:cxn modelId="{F4FFA012-0E41-4219-B8BA-B038D197B514}" type="presOf" srcId="{8EB37622-0BB7-40BE-85F0-8B4A5E9EFF60}" destId="{DCDCF9FF-F4F2-402E-892B-D137DFF7350E}" srcOrd="0" destOrd="0" presId="urn:microsoft.com/office/officeart/2005/8/layout/hList6"/>
    <dgm:cxn modelId="{1E81D05E-FF52-49AC-9B5C-FED374E5BA37}" srcId="{5DF9C701-DE47-4409-935A-7C77FEB2B27E}" destId="{D0B8108B-2DBA-4977-8309-6D668BB05D2C}" srcOrd="4" destOrd="0" parTransId="{D33CCD99-68FF-4099-804D-9EE8D1438852}" sibTransId="{46FE9172-7FBD-4F10-9D5D-8223C5817604}"/>
    <dgm:cxn modelId="{FE5714A3-9239-4671-BB9D-F9409A159DBE}" srcId="{5DF9C701-DE47-4409-935A-7C77FEB2B27E}" destId="{CA63E1FD-F94F-4FDA-9A38-D44789ED12BB}" srcOrd="1" destOrd="0" parTransId="{9B855075-17B9-44EE-8228-1433247FC71A}" sibTransId="{B2901162-78D7-4506-A354-C93F1531F255}"/>
    <dgm:cxn modelId="{C10FF93F-0655-42C8-A022-A7DC99A7AF0D}" type="presParOf" srcId="{16390A9C-B5FC-4F0F-8439-91F67BA24C47}" destId="{90462548-69E0-4622-8401-92418AF6B17C}" srcOrd="0" destOrd="0" presId="urn:microsoft.com/office/officeart/2005/8/layout/hList6"/>
    <dgm:cxn modelId="{D9A225BD-2BC2-492A-B77D-3BC737193F4B}" type="presParOf" srcId="{16390A9C-B5FC-4F0F-8439-91F67BA24C47}" destId="{9FA7DE06-EA58-4E7E-B12A-A3CFEB08C8A9}" srcOrd="1" destOrd="0" presId="urn:microsoft.com/office/officeart/2005/8/layout/hList6"/>
    <dgm:cxn modelId="{9A56C82C-CC1A-42E4-A916-0B0717D0542C}" type="presParOf" srcId="{16390A9C-B5FC-4F0F-8439-91F67BA24C47}" destId="{1351E659-140F-4E4C-BCD8-F2162CA26901}" srcOrd="2" destOrd="0" presId="urn:microsoft.com/office/officeart/2005/8/layout/hList6"/>
    <dgm:cxn modelId="{810C8B65-C32A-4BDB-8104-700C4919B512}" type="presParOf" srcId="{16390A9C-B5FC-4F0F-8439-91F67BA24C47}" destId="{6955A78A-E5DE-4C4E-91C1-7D873FC4C3BA}" srcOrd="3" destOrd="0" presId="urn:microsoft.com/office/officeart/2005/8/layout/hList6"/>
    <dgm:cxn modelId="{FC09AD11-C635-4A1E-99C5-AE78B25A9EFC}" type="presParOf" srcId="{16390A9C-B5FC-4F0F-8439-91F67BA24C47}" destId="{45954B05-8085-4F51-A2F5-C53B82284165}" srcOrd="4" destOrd="0" presId="urn:microsoft.com/office/officeart/2005/8/layout/hList6"/>
    <dgm:cxn modelId="{C23BB61C-4C29-45F0-AEBD-7BF6DAF00E37}" type="presParOf" srcId="{16390A9C-B5FC-4F0F-8439-91F67BA24C47}" destId="{D58F941D-4EE9-4CFF-A80B-8A0C7E89CD67}" srcOrd="5" destOrd="0" presId="urn:microsoft.com/office/officeart/2005/8/layout/hList6"/>
    <dgm:cxn modelId="{69920091-5FC5-4FE4-9339-8B11FA1FC62C}" type="presParOf" srcId="{16390A9C-B5FC-4F0F-8439-91F67BA24C47}" destId="{DCDCF9FF-F4F2-402E-892B-D137DFF7350E}" srcOrd="6" destOrd="0" presId="urn:microsoft.com/office/officeart/2005/8/layout/hList6"/>
    <dgm:cxn modelId="{1ACD9E32-CFF8-4338-A86A-8A0CDC804453}" type="presParOf" srcId="{16390A9C-B5FC-4F0F-8439-91F67BA24C47}" destId="{7AF034B5-B005-496F-99DC-DC3EB862608C}" srcOrd="7" destOrd="0" presId="urn:microsoft.com/office/officeart/2005/8/layout/hList6"/>
    <dgm:cxn modelId="{3324948C-AC9F-4385-95FE-41CC90AD966D}" type="presParOf" srcId="{16390A9C-B5FC-4F0F-8439-91F67BA24C47}" destId="{987162DD-0DF3-4BC7-82A9-C439E2D516B7}" srcOrd="8" destOrd="0" presId="urn:microsoft.com/office/officeart/2005/8/layout/hList6"/>
    <dgm:cxn modelId="{BCF9AAD6-D7E1-4ABD-9DF9-C3DDD344F0EA}" type="presParOf" srcId="{16390A9C-B5FC-4F0F-8439-91F67BA24C47}" destId="{89655582-01D8-40BD-BB11-343A2966C913}" srcOrd="9" destOrd="0" presId="urn:microsoft.com/office/officeart/2005/8/layout/hList6"/>
    <dgm:cxn modelId="{5FDAA52E-2AD5-4FB4-9A28-9B2A82A9E8FF}" type="presParOf" srcId="{16390A9C-B5FC-4F0F-8439-91F67BA24C47}" destId="{5EEB4432-812D-40D7-9566-A04692B4A9D8}" srcOrd="10" destOrd="0" presId="urn:microsoft.com/office/officeart/2005/8/layout/hList6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55AB7B-892D-4E8D-A619-0D0603C50573}" type="doc">
      <dgm:prSet loTypeId="urn:microsoft.com/office/officeart/2005/8/layout/process3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FEB045-DA5E-4570-8882-C3CFBB39C427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6ADD6A0A-149B-4BFD-BC45-6EEAE14E8219}" type="parTrans" cxnId="{025F9D7E-E1E6-40BC-83DB-A01967C838A8}">
      <dgm:prSet/>
      <dgm:spPr/>
      <dgm:t>
        <a:bodyPr/>
        <a:lstStyle/>
        <a:p>
          <a:endParaRPr lang="en-US"/>
        </a:p>
      </dgm:t>
    </dgm:pt>
    <dgm:pt modelId="{0BDB60B0-8D91-4FDC-AF0F-CCD67E6824D5}" type="sibTrans" cxnId="{025F9D7E-E1E6-40BC-83DB-A01967C838A8}">
      <dgm:prSet/>
      <dgm:spPr/>
      <dgm:t>
        <a:bodyPr/>
        <a:lstStyle/>
        <a:p>
          <a:endParaRPr lang="en-US"/>
        </a:p>
      </dgm:t>
    </dgm:pt>
    <dgm:pt modelId="{97839081-5954-481B-AABE-8EEF4A65C9DD}">
      <dgm:prSet phldrT="[Text]"/>
      <dgm:spPr/>
      <dgm:t>
        <a:bodyPr/>
        <a:lstStyle/>
        <a:p>
          <a:r>
            <a:rPr lang="en-US" dirty="0" smtClean="0"/>
            <a:t>Taking Stock of the Course</a:t>
          </a:r>
          <a:endParaRPr lang="en-US" dirty="0"/>
        </a:p>
      </dgm:t>
    </dgm:pt>
    <dgm:pt modelId="{E28275E5-55A4-4D29-A7A9-A5CA238E66F3}" type="parTrans" cxnId="{477E7027-CA52-43A0-B9EC-527F2A7BF9ED}">
      <dgm:prSet/>
      <dgm:spPr/>
      <dgm:t>
        <a:bodyPr/>
        <a:lstStyle/>
        <a:p>
          <a:endParaRPr lang="en-US"/>
        </a:p>
      </dgm:t>
    </dgm:pt>
    <dgm:pt modelId="{DC90B06B-D012-4E0D-B3B8-112B843F108A}" type="sibTrans" cxnId="{477E7027-CA52-43A0-B9EC-527F2A7BF9ED}">
      <dgm:prSet/>
      <dgm:spPr/>
      <dgm:t>
        <a:bodyPr/>
        <a:lstStyle/>
        <a:p>
          <a:endParaRPr lang="en-US"/>
        </a:p>
      </dgm:t>
    </dgm:pt>
    <dgm:pt modelId="{3B6E9303-653D-4B0D-B7F1-993B5EE39637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EF86E91C-388C-46D4-887B-8108BF45F0D3}" type="parTrans" cxnId="{11F31D66-D421-4A8C-A606-0FEFE0A427B3}">
      <dgm:prSet/>
      <dgm:spPr/>
      <dgm:t>
        <a:bodyPr/>
        <a:lstStyle/>
        <a:p>
          <a:endParaRPr lang="en-US"/>
        </a:p>
      </dgm:t>
    </dgm:pt>
    <dgm:pt modelId="{3FDC5C89-7AE6-4B20-85B3-EB4409DF17FB}" type="sibTrans" cxnId="{11F31D66-D421-4A8C-A606-0FEFE0A427B3}">
      <dgm:prSet/>
      <dgm:spPr/>
      <dgm:t>
        <a:bodyPr/>
        <a:lstStyle/>
        <a:p>
          <a:endParaRPr lang="en-US"/>
        </a:p>
      </dgm:t>
    </dgm:pt>
    <dgm:pt modelId="{75AF72A4-321A-4D59-84C9-E0B59ABFAA79}">
      <dgm:prSet phldrT="[Text]"/>
      <dgm:spPr/>
      <dgm:t>
        <a:bodyPr/>
        <a:lstStyle/>
        <a:p>
          <a:r>
            <a:rPr lang="en-US" dirty="0" smtClean="0"/>
            <a:t>Dreaming of the Ideal CEL Experience</a:t>
          </a:r>
          <a:endParaRPr lang="en-US" dirty="0"/>
        </a:p>
      </dgm:t>
    </dgm:pt>
    <dgm:pt modelId="{C65542F9-D467-4CE3-ACAF-22423F8038AB}" type="parTrans" cxnId="{0E03F785-C662-440E-84EF-89F12F011CC2}">
      <dgm:prSet/>
      <dgm:spPr/>
      <dgm:t>
        <a:bodyPr/>
        <a:lstStyle/>
        <a:p>
          <a:endParaRPr lang="en-US"/>
        </a:p>
      </dgm:t>
    </dgm:pt>
    <dgm:pt modelId="{783C1C09-2A76-4C01-A581-28E21CF7E88F}" type="sibTrans" cxnId="{0E03F785-C662-440E-84EF-89F12F011CC2}">
      <dgm:prSet/>
      <dgm:spPr/>
      <dgm:t>
        <a:bodyPr/>
        <a:lstStyle/>
        <a:p>
          <a:endParaRPr lang="en-US"/>
        </a:p>
      </dgm:t>
    </dgm:pt>
    <dgm:pt modelId="{34EAA2C3-AAC0-4FAF-BCE8-A746717DD0CF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7F689571-DB8F-42D9-BDB6-327337FF06C8}" type="parTrans" cxnId="{B15F7D7D-B667-40D4-94D0-B0468A166B07}">
      <dgm:prSet/>
      <dgm:spPr/>
      <dgm:t>
        <a:bodyPr/>
        <a:lstStyle/>
        <a:p>
          <a:endParaRPr lang="en-US"/>
        </a:p>
      </dgm:t>
    </dgm:pt>
    <dgm:pt modelId="{B27D07BB-1661-40FE-BD92-F7397C7FF532}" type="sibTrans" cxnId="{B15F7D7D-B667-40D4-94D0-B0468A166B07}">
      <dgm:prSet/>
      <dgm:spPr/>
      <dgm:t>
        <a:bodyPr/>
        <a:lstStyle/>
        <a:p>
          <a:endParaRPr lang="en-US"/>
        </a:p>
      </dgm:t>
    </dgm:pt>
    <dgm:pt modelId="{33D4FF6A-9695-4A5D-9521-9462110113D5}">
      <dgm:prSet phldrT="[Text]"/>
      <dgm:spPr/>
      <dgm:t>
        <a:bodyPr/>
        <a:lstStyle/>
        <a:p>
          <a:r>
            <a:rPr lang="en-US" b="0" dirty="0" smtClean="0">
              <a:latin typeface="+mn-lt"/>
            </a:rPr>
            <a:t>Searching for the Right Community Partner</a:t>
          </a:r>
          <a:endParaRPr lang="en-US" b="0" dirty="0">
            <a:latin typeface="+mn-lt"/>
          </a:endParaRPr>
        </a:p>
      </dgm:t>
    </dgm:pt>
    <dgm:pt modelId="{EB4E52CB-C27E-484F-8ED1-9A9E07FF4976}" type="parTrans" cxnId="{6A177107-040F-4C90-B321-132EA923359D}">
      <dgm:prSet/>
      <dgm:spPr/>
      <dgm:t>
        <a:bodyPr/>
        <a:lstStyle/>
        <a:p>
          <a:endParaRPr lang="en-US"/>
        </a:p>
      </dgm:t>
    </dgm:pt>
    <dgm:pt modelId="{C5ED560A-02B8-4F01-9461-38D309767692}" type="sibTrans" cxnId="{6A177107-040F-4C90-B321-132EA923359D}">
      <dgm:prSet/>
      <dgm:spPr/>
      <dgm:t>
        <a:bodyPr/>
        <a:lstStyle/>
        <a:p>
          <a:endParaRPr lang="en-US"/>
        </a:p>
      </dgm:t>
    </dgm:pt>
    <dgm:pt modelId="{A8A1C8D3-E268-4164-8A65-7A4C02311712}" type="pres">
      <dgm:prSet presAssocID="{BC55AB7B-892D-4E8D-A619-0D0603C505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306130-3595-4809-8926-1C198F99FBC0}" type="pres">
      <dgm:prSet presAssocID="{42FEB045-DA5E-4570-8882-C3CFBB39C427}" presName="composite" presStyleCnt="0"/>
      <dgm:spPr/>
      <dgm:t>
        <a:bodyPr/>
        <a:lstStyle/>
        <a:p>
          <a:endParaRPr lang="en-US"/>
        </a:p>
      </dgm:t>
    </dgm:pt>
    <dgm:pt modelId="{3CD1273F-48C0-47AB-8722-4ABB735F9D09}" type="pres">
      <dgm:prSet presAssocID="{42FEB045-DA5E-4570-8882-C3CFBB39C42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1C218-A617-43F4-8C7A-865384200440}" type="pres">
      <dgm:prSet presAssocID="{42FEB045-DA5E-4570-8882-C3CFBB39C427}" presName="parSh" presStyleLbl="node1" presStyleIdx="0" presStyleCnt="3"/>
      <dgm:spPr/>
      <dgm:t>
        <a:bodyPr/>
        <a:lstStyle/>
        <a:p>
          <a:endParaRPr lang="en-US"/>
        </a:p>
      </dgm:t>
    </dgm:pt>
    <dgm:pt modelId="{695FD5E0-B7C5-4DB8-84B6-63DBD9D3BCEF}" type="pres">
      <dgm:prSet presAssocID="{42FEB045-DA5E-4570-8882-C3CFBB39C42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6C8D4-CDAB-4476-90D0-EE6656FAA8F8}" type="pres">
      <dgm:prSet presAssocID="{0BDB60B0-8D91-4FDC-AF0F-CCD67E6824D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A2DADF4-FC74-4A74-BDBB-26DD77AD8606}" type="pres">
      <dgm:prSet presAssocID="{0BDB60B0-8D91-4FDC-AF0F-CCD67E6824D5}" presName="connTx" presStyleLbl="sibTrans2D1" presStyleIdx="0" presStyleCnt="2"/>
      <dgm:spPr/>
      <dgm:t>
        <a:bodyPr/>
        <a:lstStyle/>
        <a:p>
          <a:endParaRPr lang="en-US"/>
        </a:p>
      </dgm:t>
    </dgm:pt>
    <dgm:pt modelId="{8395713D-8821-495C-9AF6-AE467FC32136}" type="pres">
      <dgm:prSet presAssocID="{3B6E9303-653D-4B0D-B7F1-993B5EE39637}" presName="composite" presStyleCnt="0"/>
      <dgm:spPr/>
      <dgm:t>
        <a:bodyPr/>
        <a:lstStyle/>
        <a:p>
          <a:endParaRPr lang="en-US"/>
        </a:p>
      </dgm:t>
    </dgm:pt>
    <dgm:pt modelId="{3EC8441B-9454-49D7-81FD-D3559FB40580}" type="pres">
      <dgm:prSet presAssocID="{3B6E9303-653D-4B0D-B7F1-993B5EE3963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FF970-96BF-4E5E-8E70-9FA2F324F048}" type="pres">
      <dgm:prSet presAssocID="{3B6E9303-653D-4B0D-B7F1-993B5EE39637}" presName="parSh" presStyleLbl="node1" presStyleIdx="1" presStyleCnt="3"/>
      <dgm:spPr/>
      <dgm:t>
        <a:bodyPr/>
        <a:lstStyle/>
        <a:p>
          <a:endParaRPr lang="en-US"/>
        </a:p>
      </dgm:t>
    </dgm:pt>
    <dgm:pt modelId="{FA091EA3-80A8-420E-A780-F279B9B8B0E2}" type="pres">
      <dgm:prSet presAssocID="{3B6E9303-653D-4B0D-B7F1-993B5EE39637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CA626-6E3B-4E9B-A4BB-3B3E2E46E31A}" type="pres">
      <dgm:prSet presAssocID="{3FDC5C89-7AE6-4B20-85B3-EB4409DF17F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239D7E4-B8C4-4701-99C2-B9A350CB89CF}" type="pres">
      <dgm:prSet presAssocID="{3FDC5C89-7AE6-4B20-85B3-EB4409DF17FB}" presName="connTx" presStyleLbl="sibTrans2D1" presStyleIdx="1" presStyleCnt="2"/>
      <dgm:spPr/>
      <dgm:t>
        <a:bodyPr/>
        <a:lstStyle/>
        <a:p>
          <a:endParaRPr lang="en-US"/>
        </a:p>
      </dgm:t>
    </dgm:pt>
    <dgm:pt modelId="{94F10078-B685-404E-BC9F-31686077D3FF}" type="pres">
      <dgm:prSet presAssocID="{34EAA2C3-AAC0-4FAF-BCE8-A746717DD0CF}" presName="composite" presStyleCnt="0"/>
      <dgm:spPr/>
      <dgm:t>
        <a:bodyPr/>
        <a:lstStyle/>
        <a:p>
          <a:endParaRPr lang="en-US"/>
        </a:p>
      </dgm:t>
    </dgm:pt>
    <dgm:pt modelId="{FE611EFF-0993-4E04-AC5B-148452747393}" type="pres">
      <dgm:prSet presAssocID="{34EAA2C3-AAC0-4FAF-BCE8-A746717DD0CF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26BC4-6C13-46E5-A797-3E42EBCFD58D}" type="pres">
      <dgm:prSet presAssocID="{34EAA2C3-AAC0-4FAF-BCE8-A746717DD0CF}" presName="parSh" presStyleLbl="node1" presStyleIdx="2" presStyleCnt="3"/>
      <dgm:spPr/>
      <dgm:t>
        <a:bodyPr/>
        <a:lstStyle/>
        <a:p>
          <a:endParaRPr lang="en-US"/>
        </a:p>
      </dgm:t>
    </dgm:pt>
    <dgm:pt modelId="{C6AC20A8-58B1-4B8C-BB5F-0C5A4241BA6F}" type="pres">
      <dgm:prSet presAssocID="{34EAA2C3-AAC0-4FAF-BCE8-A746717DD0CF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FAE55D-1888-44FE-B0FB-64BE2DB6DCAF}" type="presOf" srcId="{34EAA2C3-AAC0-4FAF-BCE8-A746717DD0CF}" destId="{F9E26BC4-6C13-46E5-A797-3E42EBCFD58D}" srcOrd="1" destOrd="0" presId="urn:microsoft.com/office/officeart/2005/8/layout/process3"/>
    <dgm:cxn modelId="{D768B0BB-2F67-46DF-BFBC-93304EE72467}" type="presOf" srcId="{3FDC5C89-7AE6-4B20-85B3-EB4409DF17FB}" destId="{1E1CA626-6E3B-4E9B-A4BB-3B3E2E46E31A}" srcOrd="0" destOrd="0" presId="urn:microsoft.com/office/officeart/2005/8/layout/process3"/>
    <dgm:cxn modelId="{5EC2ED66-1443-4188-B5DD-7FAA380ABFB2}" type="presOf" srcId="{3B6E9303-653D-4B0D-B7F1-993B5EE39637}" destId="{555FF970-96BF-4E5E-8E70-9FA2F324F048}" srcOrd="1" destOrd="0" presId="urn:microsoft.com/office/officeart/2005/8/layout/process3"/>
    <dgm:cxn modelId="{27ECC0E2-FF31-4FCF-8616-C209B44214EB}" type="presOf" srcId="{0BDB60B0-8D91-4FDC-AF0F-CCD67E6824D5}" destId="{A6F6C8D4-CDAB-4476-90D0-EE6656FAA8F8}" srcOrd="0" destOrd="0" presId="urn:microsoft.com/office/officeart/2005/8/layout/process3"/>
    <dgm:cxn modelId="{6A177107-040F-4C90-B321-132EA923359D}" srcId="{34EAA2C3-AAC0-4FAF-BCE8-A746717DD0CF}" destId="{33D4FF6A-9695-4A5D-9521-9462110113D5}" srcOrd="0" destOrd="0" parTransId="{EB4E52CB-C27E-484F-8ED1-9A9E07FF4976}" sibTransId="{C5ED560A-02B8-4F01-9461-38D309767692}"/>
    <dgm:cxn modelId="{0E03F785-C662-440E-84EF-89F12F011CC2}" srcId="{3B6E9303-653D-4B0D-B7F1-993B5EE39637}" destId="{75AF72A4-321A-4D59-84C9-E0B59ABFAA79}" srcOrd="0" destOrd="0" parTransId="{C65542F9-D467-4CE3-ACAF-22423F8038AB}" sibTransId="{783C1C09-2A76-4C01-A581-28E21CF7E88F}"/>
    <dgm:cxn modelId="{D07DE094-A563-4DFD-BBBC-FF618C2105B0}" type="presOf" srcId="{34EAA2C3-AAC0-4FAF-BCE8-A746717DD0CF}" destId="{FE611EFF-0993-4E04-AC5B-148452747393}" srcOrd="0" destOrd="0" presId="urn:microsoft.com/office/officeart/2005/8/layout/process3"/>
    <dgm:cxn modelId="{477E7027-CA52-43A0-B9EC-527F2A7BF9ED}" srcId="{42FEB045-DA5E-4570-8882-C3CFBB39C427}" destId="{97839081-5954-481B-AABE-8EEF4A65C9DD}" srcOrd="0" destOrd="0" parTransId="{E28275E5-55A4-4D29-A7A9-A5CA238E66F3}" sibTransId="{DC90B06B-D012-4E0D-B3B8-112B843F108A}"/>
    <dgm:cxn modelId="{E7EE82F4-6BB1-40A8-A6DE-5BAD74288555}" type="presOf" srcId="{75AF72A4-321A-4D59-84C9-E0B59ABFAA79}" destId="{FA091EA3-80A8-420E-A780-F279B9B8B0E2}" srcOrd="0" destOrd="0" presId="urn:microsoft.com/office/officeart/2005/8/layout/process3"/>
    <dgm:cxn modelId="{B15F7D7D-B667-40D4-94D0-B0468A166B07}" srcId="{BC55AB7B-892D-4E8D-A619-0D0603C50573}" destId="{34EAA2C3-AAC0-4FAF-BCE8-A746717DD0CF}" srcOrd="2" destOrd="0" parTransId="{7F689571-DB8F-42D9-BDB6-327337FF06C8}" sibTransId="{B27D07BB-1661-40FE-BD92-F7397C7FF532}"/>
    <dgm:cxn modelId="{74763351-AE65-4FA3-AF4D-E39F8D10559D}" type="presOf" srcId="{42FEB045-DA5E-4570-8882-C3CFBB39C427}" destId="{C281C218-A617-43F4-8C7A-865384200440}" srcOrd="1" destOrd="0" presId="urn:microsoft.com/office/officeart/2005/8/layout/process3"/>
    <dgm:cxn modelId="{2E8A9617-9213-4544-8E3D-445F0AD4AFDC}" type="presOf" srcId="{3B6E9303-653D-4B0D-B7F1-993B5EE39637}" destId="{3EC8441B-9454-49D7-81FD-D3559FB40580}" srcOrd="0" destOrd="0" presId="urn:microsoft.com/office/officeart/2005/8/layout/process3"/>
    <dgm:cxn modelId="{057A3586-661B-4A75-8C53-8F6F0F71E94D}" type="presOf" srcId="{97839081-5954-481B-AABE-8EEF4A65C9DD}" destId="{695FD5E0-B7C5-4DB8-84B6-63DBD9D3BCEF}" srcOrd="0" destOrd="0" presId="urn:microsoft.com/office/officeart/2005/8/layout/process3"/>
    <dgm:cxn modelId="{5EF89219-69BF-4AF5-A4CF-D312A66A8934}" type="presOf" srcId="{42FEB045-DA5E-4570-8882-C3CFBB39C427}" destId="{3CD1273F-48C0-47AB-8722-4ABB735F9D09}" srcOrd="0" destOrd="0" presId="urn:microsoft.com/office/officeart/2005/8/layout/process3"/>
    <dgm:cxn modelId="{025F9D7E-E1E6-40BC-83DB-A01967C838A8}" srcId="{BC55AB7B-892D-4E8D-A619-0D0603C50573}" destId="{42FEB045-DA5E-4570-8882-C3CFBB39C427}" srcOrd="0" destOrd="0" parTransId="{6ADD6A0A-149B-4BFD-BC45-6EEAE14E8219}" sibTransId="{0BDB60B0-8D91-4FDC-AF0F-CCD67E6824D5}"/>
    <dgm:cxn modelId="{11F31D66-D421-4A8C-A606-0FEFE0A427B3}" srcId="{BC55AB7B-892D-4E8D-A619-0D0603C50573}" destId="{3B6E9303-653D-4B0D-B7F1-993B5EE39637}" srcOrd="1" destOrd="0" parTransId="{EF86E91C-388C-46D4-887B-8108BF45F0D3}" sibTransId="{3FDC5C89-7AE6-4B20-85B3-EB4409DF17FB}"/>
    <dgm:cxn modelId="{A6E7132B-5B00-46C9-B2E4-9B04864EEF6B}" type="presOf" srcId="{33D4FF6A-9695-4A5D-9521-9462110113D5}" destId="{C6AC20A8-58B1-4B8C-BB5F-0C5A4241BA6F}" srcOrd="0" destOrd="0" presId="urn:microsoft.com/office/officeart/2005/8/layout/process3"/>
    <dgm:cxn modelId="{1F26CF43-619E-4E5F-9B43-ACDB852294A9}" type="presOf" srcId="{3FDC5C89-7AE6-4B20-85B3-EB4409DF17FB}" destId="{1239D7E4-B8C4-4701-99C2-B9A350CB89CF}" srcOrd="1" destOrd="0" presId="urn:microsoft.com/office/officeart/2005/8/layout/process3"/>
    <dgm:cxn modelId="{3B32B7B0-F9AE-4A30-A0F0-72CB93B48731}" type="presOf" srcId="{0BDB60B0-8D91-4FDC-AF0F-CCD67E6824D5}" destId="{DA2DADF4-FC74-4A74-BDBB-26DD77AD8606}" srcOrd="1" destOrd="0" presId="urn:microsoft.com/office/officeart/2005/8/layout/process3"/>
    <dgm:cxn modelId="{37E9EA80-5D69-4F58-B6D2-1C158300C360}" type="presOf" srcId="{BC55AB7B-892D-4E8D-A619-0D0603C50573}" destId="{A8A1C8D3-E268-4164-8A65-7A4C02311712}" srcOrd="0" destOrd="0" presId="urn:microsoft.com/office/officeart/2005/8/layout/process3"/>
    <dgm:cxn modelId="{06BDD317-7878-4181-92F2-6E0BFAD8C80D}" type="presParOf" srcId="{A8A1C8D3-E268-4164-8A65-7A4C02311712}" destId="{7F306130-3595-4809-8926-1C198F99FBC0}" srcOrd="0" destOrd="0" presId="urn:microsoft.com/office/officeart/2005/8/layout/process3"/>
    <dgm:cxn modelId="{A96BA771-95FC-4903-8E54-77BC3D88C5EE}" type="presParOf" srcId="{7F306130-3595-4809-8926-1C198F99FBC0}" destId="{3CD1273F-48C0-47AB-8722-4ABB735F9D09}" srcOrd="0" destOrd="0" presId="urn:microsoft.com/office/officeart/2005/8/layout/process3"/>
    <dgm:cxn modelId="{65697090-18D2-4E57-82F0-84062CC879AC}" type="presParOf" srcId="{7F306130-3595-4809-8926-1C198F99FBC0}" destId="{C281C218-A617-43F4-8C7A-865384200440}" srcOrd="1" destOrd="0" presId="urn:microsoft.com/office/officeart/2005/8/layout/process3"/>
    <dgm:cxn modelId="{179748AA-A126-441B-B631-3D46846FB14B}" type="presParOf" srcId="{7F306130-3595-4809-8926-1C198F99FBC0}" destId="{695FD5E0-B7C5-4DB8-84B6-63DBD9D3BCEF}" srcOrd="2" destOrd="0" presId="urn:microsoft.com/office/officeart/2005/8/layout/process3"/>
    <dgm:cxn modelId="{C7437C22-73CC-484B-88EA-DC270FB0AC29}" type="presParOf" srcId="{A8A1C8D3-E268-4164-8A65-7A4C02311712}" destId="{A6F6C8D4-CDAB-4476-90D0-EE6656FAA8F8}" srcOrd="1" destOrd="0" presId="urn:microsoft.com/office/officeart/2005/8/layout/process3"/>
    <dgm:cxn modelId="{2BF71BBA-C20F-4966-8153-6C6160C85522}" type="presParOf" srcId="{A6F6C8D4-CDAB-4476-90D0-EE6656FAA8F8}" destId="{DA2DADF4-FC74-4A74-BDBB-26DD77AD8606}" srcOrd="0" destOrd="0" presId="urn:microsoft.com/office/officeart/2005/8/layout/process3"/>
    <dgm:cxn modelId="{AE0EBB2C-3921-44B9-BE4F-6D7E5A22CD79}" type="presParOf" srcId="{A8A1C8D3-E268-4164-8A65-7A4C02311712}" destId="{8395713D-8821-495C-9AF6-AE467FC32136}" srcOrd="2" destOrd="0" presId="urn:microsoft.com/office/officeart/2005/8/layout/process3"/>
    <dgm:cxn modelId="{FD6193D8-F6BB-434F-8DA4-43FBE49E1987}" type="presParOf" srcId="{8395713D-8821-495C-9AF6-AE467FC32136}" destId="{3EC8441B-9454-49D7-81FD-D3559FB40580}" srcOrd="0" destOrd="0" presId="urn:microsoft.com/office/officeart/2005/8/layout/process3"/>
    <dgm:cxn modelId="{E9E8C235-7B23-47BB-B4EB-284F843A03E8}" type="presParOf" srcId="{8395713D-8821-495C-9AF6-AE467FC32136}" destId="{555FF970-96BF-4E5E-8E70-9FA2F324F048}" srcOrd="1" destOrd="0" presId="urn:microsoft.com/office/officeart/2005/8/layout/process3"/>
    <dgm:cxn modelId="{4A4FDA7A-6DA8-4277-924D-0367D4C27535}" type="presParOf" srcId="{8395713D-8821-495C-9AF6-AE467FC32136}" destId="{FA091EA3-80A8-420E-A780-F279B9B8B0E2}" srcOrd="2" destOrd="0" presId="urn:microsoft.com/office/officeart/2005/8/layout/process3"/>
    <dgm:cxn modelId="{8C97CB66-C008-4236-BC09-2F7E57B493EA}" type="presParOf" srcId="{A8A1C8D3-E268-4164-8A65-7A4C02311712}" destId="{1E1CA626-6E3B-4E9B-A4BB-3B3E2E46E31A}" srcOrd="3" destOrd="0" presId="urn:microsoft.com/office/officeart/2005/8/layout/process3"/>
    <dgm:cxn modelId="{EDDA7860-44BD-4680-BEF1-D803F71ED6A9}" type="presParOf" srcId="{1E1CA626-6E3B-4E9B-A4BB-3B3E2E46E31A}" destId="{1239D7E4-B8C4-4701-99C2-B9A350CB89CF}" srcOrd="0" destOrd="0" presId="urn:microsoft.com/office/officeart/2005/8/layout/process3"/>
    <dgm:cxn modelId="{905F5E17-511F-480B-AA37-D588CBBE0C85}" type="presParOf" srcId="{A8A1C8D3-E268-4164-8A65-7A4C02311712}" destId="{94F10078-B685-404E-BC9F-31686077D3FF}" srcOrd="4" destOrd="0" presId="urn:microsoft.com/office/officeart/2005/8/layout/process3"/>
    <dgm:cxn modelId="{BC57B376-8B4D-4C31-8081-DF61AE2D1727}" type="presParOf" srcId="{94F10078-B685-404E-BC9F-31686077D3FF}" destId="{FE611EFF-0993-4E04-AC5B-148452747393}" srcOrd="0" destOrd="0" presId="urn:microsoft.com/office/officeart/2005/8/layout/process3"/>
    <dgm:cxn modelId="{46DC1DE7-C406-4028-A75B-FC04EB4F7CC4}" type="presParOf" srcId="{94F10078-B685-404E-BC9F-31686077D3FF}" destId="{F9E26BC4-6C13-46E5-A797-3E42EBCFD58D}" srcOrd="1" destOrd="0" presId="urn:microsoft.com/office/officeart/2005/8/layout/process3"/>
    <dgm:cxn modelId="{33CB49B6-C935-4199-957B-8F1D714CB8C3}" type="presParOf" srcId="{94F10078-B685-404E-BC9F-31686077D3FF}" destId="{C6AC20A8-58B1-4B8C-BB5F-0C5A4241BA6F}" srcOrd="2" destOrd="0" presId="urn:microsoft.com/office/officeart/2005/8/layout/process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55AB7B-892D-4E8D-A619-0D0603C50573}" type="doc">
      <dgm:prSet loTypeId="urn:microsoft.com/office/officeart/2005/8/layout/process3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2FEB045-DA5E-4570-8882-C3CFBB39C427}">
      <dgm:prSet phldrT="[Text]"/>
      <dgm:spPr/>
      <dgm:t>
        <a:bodyPr/>
        <a:lstStyle/>
        <a:p>
          <a:r>
            <a:rPr lang="en-US" dirty="0" smtClean="0"/>
            <a:t>Step 4</a:t>
          </a:r>
          <a:endParaRPr lang="en-US" dirty="0"/>
        </a:p>
      </dgm:t>
    </dgm:pt>
    <dgm:pt modelId="{6ADD6A0A-149B-4BFD-BC45-6EEAE14E8219}" type="parTrans" cxnId="{025F9D7E-E1E6-40BC-83DB-A01967C838A8}">
      <dgm:prSet/>
      <dgm:spPr/>
      <dgm:t>
        <a:bodyPr/>
        <a:lstStyle/>
        <a:p>
          <a:endParaRPr lang="en-US"/>
        </a:p>
      </dgm:t>
    </dgm:pt>
    <dgm:pt modelId="{0BDB60B0-8D91-4FDC-AF0F-CCD67E6824D5}" type="sibTrans" cxnId="{025F9D7E-E1E6-40BC-83DB-A01967C838A8}">
      <dgm:prSet/>
      <dgm:spPr/>
      <dgm:t>
        <a:bodyPr/>
        <a:lstStyle/>
        <a:p>
          <a:endParaRPr lang="en-US"/>
        </a:p>
      </dgm:t>
    </dgm:pt>
    <dgm:pt modelId="{3B6E9303-653D-4B0D-B7F1-993B5EE39637}">
      <dgm:prSet phldrT="[Text]"/>
      <dgm:spPr/>
      <dgm:t>
        <a:bodyPr/>
        <a:lstStyle/>
        <a:p>
          <a:r>
            <a:rPr lang="en-US" dirty="0" smtClean="0"/>
            <a:t>Step 5</a:t>
          </a:r>
          <a:endParaRPr lang="en-US" dirty="0"/>
        </a:p>
      </dgm:t>
    </dgm:pt>
    <dgm:pt modelId="{EF86E91C-388C-46D4-887B-8108BF45F0D3}" type="parTrans" cxnId="{11F31D66-D421-4A8C-A606-0FEFE0A427B3}">
      <dgm:prSet/>
      <dgm:spPr/>
      <dgm:t>
        <a:bodyPr/>
        <a:lstStyle/>
        <a:p>
          <a:endParaRPr lang="en-US"/>
        </a:p>
      </dgm:t>
    </dgm:pt>
    <dgm:pt modelId="{3FDC5C89-7AE6-4B20-85B3-EB4409DF17FB}" type="sibTrans" cxnId="{11F31D66-D421-4A8C-A606-0FEFE0A427B3}">
      <dgm:prSet/>
      <dgm:spPr/>
      <dgm:t>
        <a:bodyPr/>
        <a:lstStyle/>
        <a:p>
          <a:endParaRPr lang="en-US"/>
        </a:p>
      </dgm:t>
    </dgm:pt>
    <dgm:pt modelId="{75AF72A4-321A-4D59-84C9-E0B59ABFAA79}">
      <dgm:prSet phldrT="[Text]"/>
      <dgm:spPr/>
      <dgm:t>
        <a:bodyPr/>
        <a:lstStyle/>
        <a:p>
          <a:r>
            <a:rPr lang="en-US" dirty="0" smtClean="0"/>
            <a:t>Faculty-Partner Meeting</a:t>
          </a:r>
          <a:endParaRPr lang="en-US" dirty="0"/>
        </a:p>
      </dgm:t>
    </dgm:pt>
    <dgm:pt modelId="{C65542F9-D467-4CE3-ACAF-22423F8038AB}" type="parTrans" cxnId="{0E03F785-C662-440E-84EF-89F12F011CC2}">
      <dgm:prSet/>
      <dgm:spPr/>
      <dgm:t>
        <a:bodyPr/>
        <a:lstStyle/>
        <a:p>
          <a:endParaRPr lang="en-US"/>
        </a:p>
      </dgm:t>
    </dgm:pt>
    <dgm:pt modelId="{783C1C09-2A76-4C01-A581-28E21CF7E88F}" type="sibTrans" cxnId="{0E03F785-C662-440E-84EF-89F12F011CC2}">
      <dgm:prSet/>
      <dgm:spPr/>
      <dgm:t>
        <a:bodyPr/>
        <a:lstStyle/>
        <a:p>
          <a:endParaRPr lang="en-US"/>
        </a:p>
      </dgm:t>
    </dgm:pt>
    <dgm:pt modelId="{34EAA2C3-AAC0-4FAF-BCE8-A746717DD0CF}">
      <dgm:prSet phldrT="[Text]"/>
      <dgm:spPr/>
      <dgm:t>
        <a:bodyPr/>
        <a:lstStyle/>
        <a:p>
          <a:r>
            <a:rPr lang="en-US" dirty="0" smtClean="0"/>
            <a:t>Step 6</a:t>
          </a:r>
          <a:endParaRPr lang="en-US" dirty="0"/>
        </a:p>
      </dgm:t>
    </dgm:pt>
    <dgm:pt modelId="{7F689571-DB8F-42D9-BDB6-327337FF06C8}" type="parTrans" cxnId="{B15F7D7D-B667-40D4-94D0-B0468A166B07}">
      <dgm:prSet/>
      <dgm:spPr/>
      <dgm:t>
        <a:bodyPr/>
        <a:lstStyle/>
        <a:p>
          <a:endParaRPr lang="en-US"/>
        </a:p>
      </dgm:t>
    </dgm:pt>
    <dgm:pt modelId="{B27D07BB-1661-40FE-BD92-F7397C7FF532}" type="sibTrans" cxnId="{B15F7D7D-B667-40D4-94D0-B0468A166B07}">
      <dgm:prSet/>
      <dgm:spPr/>
      <dgm:t>
        <a:bodyPr/>
        <a:lstStyle/>
        <a:p>
          <a:endParaRPr lang="en-US"/>
        </a:p>
      </dgm:t>
    </dgm:pt>
    <dgm:pt modelId="{33D4FF6A-9695-4A5D-9521-9462110113D5}">
      <dgm:prSet phldrT="[Text]"/>
      <dgm:spPr/>
      <dgm:t>
        <a:bodyPr/>
        <a:lstStyle/>
        <a:p>
          <a:r>
            <a:rPr lang="en-US" dirty="0" smtClean="0"/>
            <a:t>Staff/ Intern Logistics Plan	</a:t>
          </a:r>
          <a:endParaRPr lang="en-US" dirty="0"/>
        </a:p>
      </dgm:t>
    </dgm:pt>
    <dgm:pt modelId="{EB4E52CB-C27E-484F-8ED1-9A9E07FF4976}" type="parTrans" cxnId="{6A177107-040F-4C90-B321-132EA923359D}">
      <dgm:prSet/>
      <dgm:spPr/>
      <dgm:t>
        <a:bodyPr/>
        <a:lstStyle/>
        <a:p>
          <a:endParaRPr lang="en-US"/>
        </a:p>
      </dgm:t>
    </dgm:pt>
    <dgm:pt modelId="{C5ED560A-02B8-4F01-9461-38D309767692}" type="sibTrans" cxnId="{6A177107-040F-4C90-B321-132EA923359D}">
      <dgm:prSet/>
      <dgm:spPr/>
      <dgm:t>
        <a:bodyPr/>
        <a:lstStyle/>
        <a:p>
          <a:endParaRPr lang="en-US"/>
        </a:p>
      </dgm:t>
    </dgm:pt>
    <dgm:pt modelId="{925EF7FD-57F8-455D-9706-407B23905585}">
      <dgm:prSet phldrT="[Text]"/>
      <dgm:spPr/>
      <dgm:t>
        <a:bodyPr/>
        <a:lstStyle/>
        <a:p>
          <a:r>
            <a:rPr lang="en-US" dirty="0" smtClean="0"/>
            <a:t>Step 7</a:t>
          </a:r>
          <a:endParaRPr lang="en-US" dirty="0"/>
        </a:p>
      </dgm:t>
    </dgm:pt>
    <dgm:pt modelId="{C8615A9D-695E-43F3-B406-C91D1550EF10}" type="parTrans" cxnId="{BBEC97CA-C02A-4E09-A1FC-FB7F4B6E2B30}">
      <dgm:prSet/>
      <dgm:spPr/>
      <dgm:t>
        <a:bodyPr/>
        <a:lstStyle/>
        <a:p>
          <a:endParaRPr lang="en-US"/>
        </a:p>
      </dgm:t>
    </dgm:pt>
    <dgm:pt modelId="{980E03F8-7B7D-4F3E-A145-D5DE6A2747AD}" type="sibTrans" cxnId="{BBEC97CA-C02A-4E09-A1FC-FB7F4B6E2B30}">
      <dgm:prSet/>
      <dgm:spPr/>
      <dgm:t>
        <a:bodyPr/>
        <a:lstStyle/>
        <a:p>
          <a:endParaRPr lang="en-US"/>
        </a:p>
      </dgm:t>
    </dgm:pt>
    <dgm:pt modelId="{97839081-5954-481B-AABE-8EEF4A65C9DD}">
      <dgm:prSet phldrT="[Text]" custT="1"/>
      <dgm:spPr/>
      <dgm:t>
        <a:bodyPr/>
        <a:lstStyle/>
        <a:p>
          <a:r>
            <a:rPr lang="en-US" sz="1800" b="0" dirty="0" smtClean="0">
              <a:latin typeface="+mn-lt"/>
            </a:rPr>
            <a:t>Taking Stock of Partner Interest &amp; Capacity</a:t>
          </a:r>
          <a:endParaRPr lang="en-US" sz="1800" b="0" dirty="0">
            <a:latin typeface="+mn-lt"/>
          </a:endParaRPr>
        </a:p>
      </dgm:t>
    </dgm:pt>
    <dgm:pt modelId="{DC90B06B-D012-4E0D-B3B8-112B843F108A}" type="sibTrans" cxnId="{477E7027-CA52-43A0-B9EC-527F2A7BF9ED}">
      <dgm:prSet/>
      <dgm:spPr/>
      <dgm:t>
        <a:bodyPr/>
        <a:lstStyle/>
        <a:p>
          <a:endParaRPr lang="en-US"/>
        </a:p>
      </dgm:t>
    </dgm:pt>
    <dgm:pt modelId="{E28275E5-55A4-4D29-A7A9-A5CA238E66F3}" type="parTrans" cxnId="{477E7027-CA52-43A0-B9EC-527F2A7BF9ED}">
      <dgm:prSet/>
      <dgm:spPr/>
      <dgm:t>
        <a:bodyPr/>
        <a:lstStyle/>
        <a:p>
          <a:endParaRPr lang="en-US"/>
        </a:p>
      </dgm:t>
    </dgm:pt>
    <dgm:pt modelId="{994974F2-808A-4FA7-8475-DB6E07ACFDBD}">
      <dgm:prSet phldrT="[Text]"/>
      <dgm:spPr/>
      <dgm:t>
        <a:bodyPr/>
        <a:lstStyle/>
        <a:p>
          <a:r>
            <a:rPr lang="en-US" dirty="0" smtClean="0"/>
            <a:t>Thinking About Class Assign-</a:t>
          </a:r>
          <a:r>
            <a:rPr lang="en-US" dirty="0" err="1" smtClean="0"/>
            <a:t>ments</a:t>
          </a:r>
          <a:endParaRPr lang="en-US" dirty="0"/>
        </a:p>
      </dgm:t>
    </dgm:pt>
    <dgm:pt modelId="{22C5ADF5-64B6-4A3D-BFD0-7F34ED8EE2E9}" type="parTrans" cxnId="{96623AA1-04A5-4333-BC70-1EF5AC254340}">
      <dgm:prSet/>
      <dgm:spPr/>
      <dgm:t>
        <a:bodyPr/>
        <a:lstStyle/>
        <a:p>
          <a:endParaRPr lang="en-US"/>
        </a:p>
      </dgm:t>
    </dgm:pt>
    <dgm:pt modelId="{09A9F023-77B0-4047-88C6-066139493BEC}" type="sibTrans" cxnId="{96623AA1-04A5-4333-BC70-1EF5AC254340}">
      <dgm:prSet/>
      <dgm:spPr/>
      <dgm:t>
        <a:bodyPr/>
        <a:lstStyle/>
        <a:p>
          <a:endParaRPr lang="en-US"/>
        </a:p>
      </dgm:t>
    </dgm:pt>
    <dgm:pt modelId="{A8A1C8D3-E268-4164-8A65-7A4C02311712}" type="pres">
      <dgm:prSet presAssocID="{BC55AB7B-892D-4E8D-A619-0D0603C505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306130-3595-4809-8926-1C198F99FBC0}" type="pres">
      <dgm:prSet presAssocID="{42FEB045-DA5E-4570-8882-C3CFBB39C427}" presName="composite" presStyleCnt="0"/>
      <dgm:spPr/>
      <dgm:t>
        <a:bodyPr/>
        <a:lstStyle/>
        <a:p>
          <a:endParaRPr lang="en-US"/>
        </a:p>
      </dgm:t>
    </dgm:pt>
    <dgm:pt modelId="{3CD1273F-48C0-47AB-8722-4ABB735F9D09}" type="pres">
      <dgm:prSet presAssocID="{42FEB045-DA5E-4570-8882-C3CFBB39C42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1C218-A617-43F4-8C7A-865384200440}" type="pres">
      <dgm:prSet presAssocID="{42FEB045-DA5E-4570-8882-C3CFBB39C427}" presName="parSh" presStyleLbl="node1" presStyleIdx="0" presStyleCnt="4"/>
      <dgm:spPr/>
      <dgm:t>
        <a:bodyPr/>
        <a:lstStyle/>
        <a:p>
          <a:endParaRPr lang="en-US"/>
        </a:p>
      </dgm:t>
    </dgm:pt>
    <dgm:pt modelId="{695FD5E0-B7C5-4DB8-84B6-63DBD9D3BCEF}" type="pres">
      <dgm:prSet presAssocID="{42FEB045-DA5E-4570-8882-C3CFBB39C427}" presName="desTx" presStyleLbl="fgAcc1" presStyleIdx="0" presStyleCnt="4" custLinFactNeighborX="397" custLinFactNeighborY="-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6C8D4-CDAB-4476-90D0-EE6656FAA8F8}" type="pres">
      <dgm:prSet presAssocID="{0BDB60B0-8D91-4FDC-AF0F-CCD67E6824D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A2DADF4-FC74-4A74-BDBB-26DD77AD8606}" type="pres">
      <dgm:prSet presAssocID="{0BDB60B0-8D91-4FDC-AF0F-CCD67E6824D5}" presName="connTx" presStyleLbl="sibTrans2D1" presStyleIdx="0" presStyleCnt="3"/>
      <dgm:spPr/>
      <dgm:t>
        <a:bodyPr/>
        <a:lstStyle/>
        <a:p>
          <a:endParaRPr lang="en-US"/>
        </a:p>
      </dgm:t>
    </dgm:pt>
    <dgm:pt modelId="{8395713D-8821-495C-9AF6-AE467FC32136}" type="pres">
      <dgm:prSet presAssocID="{3B6E9303-653D-4B0D-B7F1-993B5EE39637}" presName="composite" presStyleCnt="0"/>
      <dgm:spPr/>
      <dgm:t>
        <a:bodyPr/>
        <a:lstStyle/>
        <a:p>
          <a:endParaRPr lang="en-US"/>
        </a:p>
      </dgm:t>
    </dgm:pt>
    <dgm:pt modelId="{3EC8441B-9454-49D7-81FD-D3559FB40580}" type="pres">
      <dgm:prSet presAssocID="{3B6E9303-653D-4B0D-B7F1-993B5EE39637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FF970-96BF-4E5E-8E70-9FA2F324F048}" type="pres">
      <dgm:prSet presAssocID="{3B6E9303-653D-4B0D-B7F1-993B5EE39637}" presName="parSh" presStyleLbl="node1" presStyleIdx="1" presStyleCnt="4"/>
      <dgm:spPr/>
      <dgm:t>
        <a:bodyPr/>
        <a:lstStyle/>
        <a:p>
          <a:endParaRPr lang="en-US"/>
        </a:p>
      </dgm:t>
    </dgm:pt>
    <dgm:pt modelId="{FA091EA3-80A8-420E-A780-F279B9B8B0E2}" type="pres">
      <dgm:prSet presAssocID="{3B6E9303-653D-4B0D-B7F1-993B5EE39637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CA626-6E3B-4E9B-A4BB-3B3E2E46E31A}" type="pres">
      <dgm:prSet presAssocID="{3FDC5C89-7AE6-4B20-85B3-EB4409DF17F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239D7E4-B8C4-4701-99C2-B9A350CB89CF}" type="pres">
      <dgm:prSet presAssocID="{3FDC5C89-7AE6-4B20-85B3-EB4409DF17FB}" presName="connTx" presStyleLbl="sibTrans2D1" presStyleIdx="1" presStyleCnt="3"/>
      <dgm:spPr/>
      <dgm:t>
        <a:bodyPr/>
        <a:lstStyle/>
        <a:p>
          <a:endParaRPr lang="en-US"/>
        </a:p>
      </dgm:t>
    </dgm:pt>
    <dgm:pt modelId="{94F10078-B685-404E-BC9F-31686077D3FF}" type="pres">
      <dgm:prSet presAssocID="{34EAA2C3-AAC0-4FAF-BCE8-A746717DD0CF}" presName="composite" presStyleCnt="0"/>
      <dgm:spPr/>
      <dgm:t>
        <a:bodyPr/>
        <a:lstStyle/>
        <a:p>
          <a:endParaRPr lang="en-US"/>
        </a:p>
      </dgm:t>
    </dgm:pt>
    <dgm:pt modelId="{FE611EFF-0993-4E04-AC5B-148452747393}" type="pres">
      <dgm:prSet presAssocID="{34EAA2C3-AAC0-4FAF-BCE8-A746717DD0C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26BC4-6C13-46E5-A797-3E42EBCFD58D}" type="pres">
      <dgm:prSet presAssocID="{34EAA2C3-AAC0-4FAF-BCE8-A746717DD0CF}" presName="parSh" presStyleLbl="node1" presStyleIdx="2" presStyleCnt="4"/>
      <dgm:spPr/>
      <dgm:t>
        <a:bodyPr/>
        <a:lstStyle/>
        <a:p>
          <a:endParaRPr lang="en-US"/>
        </a:p>
      </dgm:t>
    </dgm:pt>
    <dgm:pt modelId="{C6AC20A8-58B1-4B8C-BB5F-0C5A4241BA6F}" type="pres">
      <dgm:prSet presAssocID="{34EAA2C3-AAC0-4FAF-BCE8-A746717DD0CF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CCF44-4B86-43C7-923C-DC361A36C2F4}" type="pres">
      <dgm:prSet presAssocID="{B27D07BB-1661-40FE-BD92-F7397C7FF53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0B91505-BFF4-4F56-995D-765D492F5093}" type="pres">
      <dgm:prSet presAssocID="{B27D07BB-1661-40FE-BD92-F7397C7FF532}" presName="connTx" presStyleLbl="sibTrans2D1" presStyleIdx="2" presStyleCnt="3"/>
      <dgm:spPr/>
      <dgm:t>
        <a:bodyPr/>
        <a:lstStyle/>
        <a:p>
          <a:endParaRPr lang="en-US"/>
        </a:p>
      </dgm:t>
    </dgm:pt>
    <dgm:pt modelId="{2F8B0192-EFC5-4982-B097-989F64491A00}" type="pres">
      <dgm:prSet presAssocID="{925EF7FD-57F8-455D-9706-407B23905585}" presName="composite" presStyleCnt="0"/>
      <dgm:spPr/>
      <dgm:t>
        <a:bodyPr/>
        <a:lstStyle/>
        <a:p>
          <a:endParaRPr lang="en-US"/>
        </a:p>
      </dgm:t>
    </dgm:pt>
    <dgm:pt modelId="{EC7E045A-8531-486E-ABB6-CCE422E299F3}" type="pres">
      <dgm:prSet presAssocID="{925EF7FD-57F8-455D-9706-407B23905585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DB769-0284-4B49-A057-9EFC285FEE85}" type="pres">
      <dgm:prSet presAssocID="{925EF7FD-57F8-455D-9706-407B23905585}" presName="parSh" presStyleLbl="node1" presStyleIdx="3" presStyleCnt="4"/>
      <dgm:spPr/>
      <dgm:t>
        <a:bodyPr/>
        <a:lstStyle/>
        <a:p>
          <a:endParaRPr lang="en-US"/>
        </a:p>
      </dgm:t>
    </dgm:pt>
    <dgm:pt modelId="{76F91913-6F5F-430F-A480-571F0C6E99F1}" type="pres">
      <dgm:prSet presAssocID="{925EF7FD-57F8-455D-9706-407B23905585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90827-F004-40C6-8DB2-C04F07E8135D}" type="presOf" srcId="{0BDB60B0-8D91-4FDC-AF0F-CCD67E6824D5}" destId="{A6F6C8D4-CDAB-4476-90D0-EE6656FAA8F8}" srcOrd="0" destOrd="0" presId="urn:microsoft.com/office/officeart/2005/8/layout/process3"/>
    <dgm:cxn modelId="{6D2121F5-BA27-43D9-963C-61750895B415}" type="presOf" srcId="{97839081-5954-481B-AABE-8EEF4A65C9DD}" destId="{695FD5E0-B7C5-4DB8-84B6-63DBD9D3BCEF}" srcOrd="0" destOrd="0" presId="urn:microsoft.com/office/officeart/2005/8/layout/process3"/>
    <dgm:cxn modelId="{D661FEA5-D9F7-4E41-BC7A-D08793E6A482}" type="presOf" srcId="{994974F2-808A-4FA7-8475-DB6E07ACFDBD}" destId="{76F91913-6F5F-430F-A480-571F0C6E99F1}" srcOrd="0" destOrd="0" presId="urn:microsoft.com/office/officeart/2005/8/layout/process3"/>
    <dgm:cxn modelId="{6A177107-040F-4C90-B321-132EA923359D}" srcId="{34EAA2C3-AAC0-4FAF-BCE8-A746717DD0CF}" destId="{33D4FF6A-9695-4A5D-9521-9462110113D5}" srcOrd="0" destOrd="0" parTransId="{EB4E52CB-C27E-484F-8ED1-9A9E07FF4976}" sibTransId="{C5ED560A-02B8-4F01-9461-38D309767692}"/>
    <dgm:cxn modelId="{8620EDA6-7736-4F80-BB0D-B05C73A992B8}" type="presOf" srcId="{42FEB045-DA5E-4570-8882-C3CFBB39C427}" destId="{C281C218-A617-43F4-8C7A-865384200440}" srcOrd="1" destOrd="0" presId="urn:microsoft.com/office/officeart/2005/8/layout/process3"/>
    <dgm:cxn modelId="{A605A61F-7305-4C92-AA7B-3DD0B65F1A3E}" type="presOf" srcId="{33D4FF6A-9695-4A5D-9521-9462110113D5}" destId="{C6AC20A8-58B1-4B8C-BB5F-0C5A4241BA6F}" srcOrd="0" destOrd="0" presId="urn:microsoft.com/office/officeart/2005/8/layout/process3"/>
    <dgm:cxn modelId="{0E03F785-C662-440E-84EF-89F12F011CC2}" srcId="{3B6E9303-653D-4B0D-B7F1-993B5EE39637}" destId="{75AF72A4-321A-4D59-84C9-E0B59ABFAA79}" srcOrd="0" destOrd="0" parTransId="{C65542F9-D467-4CE3-ACAF-22423F8038AB}" sibTransId="{783C1C09-2A76-4C01-A581-28E21CF7E88F}"/>
    <dgm:cxn modelId="{477E7027-CA52-43A0-B9EC-527F2A7BF9ED}" srcId="{42FEB045-DA5E-4570-8882-C3CFBB39C427}" destId="{97839081-5954-481B-AABE-8EEF4A65C9DD}" srcOrd="0" destOrd="0" parTransId="{E28275E5-55A4-4D29-A7A9-A5CA238E66F3}" sibTransId="{DC90B06B-D012-4E0D-B3B8-112B843F108A}"/>
    <dgm:cxn modelId="{B15F7D7D-B667-40D4-94D0-B0468A166B07}" srcId="{BC55AB7B-892D-4E8D-A619-0D0603C50573}" destId="{34EAA2C3-AAC0-4FAF-BCE8-A746717DD0CF}" srcOrd="2" destOrd="0" parTransId="{7F689571-DB8F-42D9-BDB6-327337FF06C8}" sibTransId="{B27D07BB-1661-40FE-BD92-F7397C7FF532}"/>
    <dgm:cxn modelId="{BBEC97CA-C02A-4E09-A1FC-FB7F4B6E2B30}" srcId="{BC55AB7B-892D-4E8D-A619-0D0603C50573}" destId="{925EF7FD-57F8-455D-9706-407B23905585}" srcOrd="3" destOrd="0" parTransId="{C8615A9D-695E-43F3-B406-C91D1550EF10}" sibTransId="{980E03F8-7B7D-4F3E-A145-D5DE6A2747AD}"/>
    <dgm:cxn modelId="{5D757CDF-25FB-4A07-AF13-234CF46D23F3}" type="presOf" srcId="{3FDC5C89-7AE6-4B20-85B3-EB4409DF17FB}" destId="{1239D7E4-B8C4-4701-99C2-B9A350CB89CF}" srcOrd="1" destOrd="0" presId="urn:microsoft.com/office/officeart/2005/8/layout/process3"/>
    <dgm:cxn modelId="{CDCFA868-6EDC-482F-BAE7-ED82DFEF2D87}" type="presOf" srcId="{75AF72A4-321A-4D59-84C9-E0B59ABFAA79}" destId="{FA091EA3-80A8-420E-A780-F279B9B8B0E2}" srcOrd="0" destOrd="0" presId="urn:microsoft.com/office/officeart/2005/8/layout/process3"/>
    <dgm:cxn modelId="{AF169489-7CAD-440D-8A8A-E4C475268171}" type="presOf" srcId="{3B6E9303-653D-4B0D-B7F1-993B5EE39637}" destId="{3EC8441B-9454-49D7-81FD-D3559FB40580}" srcOrd="0" destOrd="0" presId="urn:microsoft.com/office/officeart/2005/8/layout/process3"/>
    <dgm:cxn modelId="{F75227B9-ACF7-442A-8563-B4011B3A2469}" type="presOf" srcId="{34EAA2C3-AAC0-4FAF-BCE8-A746717DD0CF}" destId="{F9E26BC4-6C13-46E5-A797-3E42EBCFD58D}" srcOrd="1" destOrd="0" presId="urn:microsoft.com/office/officeart/2005/8/layout/process3"/>
    <dgm:cxn modelId="{27DA1D13-B36D-4641-9AD0-FC323186CCF6}" type="presOf" srcId="{0BDB60B0-8D91-4FDC-AF0F-CCD67E6824D5}" destId="{DA2DADF4-FC74-4A74-BDBB-26DD77AD8606}" srcOrd="1" destOrd="0" presId="urn:microsoft.com/office/officeart/2005/8/layout/process3"/>
    <dgm:cxn modelId="{F8E9C1DB-2F6B-4F91-9DBF-DB0CAAA55F0E}" type="presOf" srcId="{BC55AB7B-892D-4E8D-A619-0D0603C50573}" destId="{A8A1C8D3-E268-4164-8A65-7A4C02311712}" srcOrd="0" destOrd="0" presId="urn:microsoft.com/office/officeart/2005/8/layout/process3"/>
    <dgm:cxn modelId="{6B8FB66A-3905-4A57-B07B-A3D30B1501E2}" type="presOf" srcId="{3FDC5C89-7AE6-4B20-85B3-EB4409DF17FB}" destId="{1E1CA626-6E3B-4E9B-A4BB-3B3E2E46E31A}" srcOrd="0" destOrd="0" presId="urn:microsoft.com/office/officeart/2005/8/layout/process3"/>
    <dgm:cxn modelId="{CBE03862-7394-49A5-90E6-AF56BF86653B}" type="presOf" srcId="{925EF7FD-57F8-455D-9706-407B23905585}" destId="{EC7E045A-8531-486E-ABB6-CCE422E299F3}" srcOrd="0" destOrd="0" presId="urn:microsoft.com/office/officeart/2005/8/layout/process3"/>
    <dgm:cxn modelId="{96623AA1-04A5-4333-BC70-1EF5AC254340}" srcId="{925EF7FD-57F8-455D-9706-407B23905585}" destId="{994974F2-808A-4FA7-8475-DB6E07ACFDBD}" srcOrd="0" destOrd="0" parTransId="{22C5ADF5-64B6-4A3D-BFD0-7F34ED8EE2E9}" sibTransId="{09A9F023-77B0-4047-88C6-066139493BEC}"/>
    <dgm:cxn modelId="{0FB199C4-5395-43B5-BF9A-76D920EE8532}" type="presOf" srcId="{3B6E9303-653D-4B0D-B7F1-993B5EE39637}" destId="{555FF970-96BF-4E5E-8E70-9FA2F324F048}" srcOrd="1" destOrd="0" presId="urn:microsoft.com/office/officeart/2005/8/layout/process3"/>
    <dgm:cxn modelId="{83661FD7-AE41-4427-B28E-17F34AD0673E}" type="presOf" srcId="{34EAA2C3-AAC0-4FAF-BCE8-A746717DD0CF}" destId="{FE611EFF-0993-4E04-AC5B-148452747393}" srcOrd="0" destOrd="0" presId="urn:microsoft.com/office/officeart/2005/8/layout/process3"/>
    <dgm:cxn modelId="{B0FBE952-EB58-438C-8913-88237B4CA894}" type="presOf" srcId="{B27D07BB-1661-40FE-BD92-F7397C7FF532}" destId="{00B91505-BFF4-4F56-995D-765D492F5093}" srcOrd="1" destOrd="0" presId="urn:microsoft.com/office/officeart/2005/8/layout/process3"/>
    <dgm:cxn modelId="{EED6D33F-59EE-497B-90AB-5B078439A069}" type="presOf" srcId="{925EF7FD-57F8-455D-9706-407B23905585}" destId="{C4CDB769-0284-4B49-A057-9EFC285FEE85}" srcOrd="1" destOrd="0" presId="urn:microsoft.com/office/officeart/2005/8/layout/process3"/>
    <dgm:cxn modelId="{025F9D7E-E1E6-40BC-83DB-A01967C838A8}" srcId="{BC55AB7B-892D-4E8D-A619-0D0603C50573}" destId="{42FEB045-DA5E-4570-8882-C3CFBB39C427}" srcOrd="0" destOrd="0" parTransId="{6ADD6A0A-149B-4BFD-BC45-6EEAE14E8219}" sibTransId="{0BDB60B0-8D91-4FDC-AF0F-CCD67E6824D5}"/>
    <dgm:cxn modelId="{11F31D66-D421-4A8C-A606-0FEFE0A427B3}" srcId="{BC55AB7B-892D-4E8D-A619-0D0603C50573}" destId="{3B6E9303-653D-4B0D-B7F1-993B5EE39637}" srcOrd="1" destOrd="0" parTransId="{EF86E91C-388C-46D4-887B-8108BF45F0D3}" sibTransId="{3FDC5C89-7AE6-4B20-85B3-EB4409DF17FB}"/>
    <dgm:cxn modelId="{794AD2CE-4A3C-4954-9303-B0B28268EEA9}" type="presOf" srcId="{42FEB045-DA5E-4570-8882-C3CFBB39C427}" destId="{3CD1273F-48C0-47AB-8722-4ABB735F9D09}" srcOrd="0" destOrd="0" presId="urn:microsoft.com/office/officeart/2005/8/layout/process3"/>
    <dgm:cxn modelId="{33DB87A3-42ED-4B26-A013-D8459D2116B5}" type="presOf" srcId="{B27D07BB-1661-40FE-BD92-F7397C7FF532}" destId="{CF7CCF44-4B86-43C7-923C-DC361A36C2F4}" srcOrd="0" destOrd="0" presId="urn:microsoft.com/office/officeart/2005/8/layout/process3"/>
    <dgm:cxn modelId="{0CCD8320-6ED6-47EB-88C4-89321BCBA0AD}" type="presParOf" srcId="{A8A1C8D3-E268-4164-8A65-7A4C02311712}" destId="{7F306130-3595-4809-8926-1C198F99FBC0}" srcOrd="0" destOrd="0" presId="urn:microsoft.com/office/officeart/2005/8/layout/process3"/>
    <dgm:cxn modelId="{EB10074D-2919-49E0-8F19-2AAB22D4D4F2}" type="presParOf" srcId="{7F306130-3595-4809-8926-1C198F99FBC0}" destId="{3CD1273F-48C0-47AB-8722-4ABB735F9D09}" srcOrd="0" destOrd="0" presId="urn:microsoft.com/office/officeart/2005/8/layout/process3"/>
    <dgm:cxn modelId="{9C8B7449-86CA-4409-983F-A6E5D4784B35}" type="presParOf" srcId="{7F306130-3595-4809-8926-1C198F99FBC0}" destId="{C281C218-A617-43F4-8C7A-865384200440}" srcOrd="1" destOrd="0" presId="urn:microsoft.com/office/officeart/2005/8/layout/process3"/>
    <dgm:cxn modelId="{1E9DD847-615E-40F6-8184-0BDCDC0E24A6}" type="presParOf" srcId="{7F306130-3595-4809-8926-1C198F99FBC0}" destId="{695FD5E0-B7C5-4DB8-84B6-63DBD9D3BCEF}" srcOrd="2" destOrd="0" presId="urn:microsoft.com/office/officeart/2005/8/layout/process3"/>
    <dgm:cxn modelId="{9E440001-ED42-47E0-8066-672C2CC18A85}" type="presParOf" srcId="{A8A1C8D3-E268-4164-8A65-7A4C02311712}" destId="{A6F6C8D4-CDAB-4476-90D0-EE6656FAA8F8}" srcOrd="1" destOrd="0" presId="urn:microsoft.com/office/officeart/2005/8/layout/process3"/>
    <dgm:cxn modelId="{F45D8CEE-90FB-4AD9-B2C2-3A17F8B8AE3E}" type="presParOf" srcId="{A6F6C8D4-CDAB-4476-90D0-EE6656FAA8F8}" destId="{DA2DADF4-FC74-4A74-BDBB-26DD77AD8606}" srcOrd="0" destOrd="0" presId="urn:microsoft.com/office/officeart/2005/8/layout/process3"/>
    <dgm:cxn modelId="{554829EE-D0B3-409E-BB25-4C66B1A50488}" type="presParOf" srcId="{A8A1C8D3-E268-4164-8A65-7A4C02311712}" destId="{8395713D-8821-495C-9AF6-AE467FC32136}" srcOrd="2" destOrd="0" presId="urn:microsoft.com/office/officeart/2005/8/layout/process3"/>
    <dgm:cxn modelId="{C93717E7-4E1C-45F1-837A-3A81268B8C67}" type="presParOf" srcId="{8395713D-8821-495C-9AF6-AE467FC32136}" destId="{3EC8441B-9454-49D7-81FD-D3559FB40580}" srcOrd="0" destOrd="0" presId="urn:microsoft.com/office/officeart/2005/8/layout/process3"/>
    <dgm:cxn modelId="{1EFB2494-7512-4AF3-A5E8-C55F09B7BABD}" type="presParOf" srcId="{8395713D-8821-495C-9AF6-AE467FC32136}" destId="{555FF970-96BF-4E5E-8E70-9FA2F324F048}" srcOrd="1" destOrd="0" presId="urn:microsoft.com/office/officeart/2005/8/layout/process3"/>
    <dgm:cxn modelId="{168F7069-B53F-41B6-8254-73DC9702C783}" type="presParOf" srcId="{8395713D-8821-495C-9AF6-AE467FC32136}" destId="{FA091EA3-80A8-420E-A780-F279B9B8B0E2}" srcOrd="2" destOrd="0" presId="urn:microsoft.com/office/officeart/2005/8/layout/process3"/>
    <dgm:cxn modelId="{25723B45-EB40-4156-B197-FF3C948EF801}" type="presParOf" srcId="{A8A1C8D3-E268-4164-8A65-7A4C02311712}" destId="{1E1CA626-6E3B-4E9B-A4BB-3B3E2E46E31A}" srcOrd="3" destOrd="0" presId="urn:microsoft.com/office/officeart/2005/8/layout/process3"/>
    <dgm:cxn modelId="{A7E94472-583C-490B-A735-37F662D2AB20}" type="presParOf" srcId="{1E1CA626-6E3B-4E9B-A4BB-3B3E2E46E31A}" destId="{1239D7E4-B8C4-4701-99C2-B9A350CB89CF}" srcOrd="0" destOrd="0" presId="urn:microsoft.com/office/officeart/2005/8/layout/process3"/>
    <dgm:cxn modelId="{2D4D1056-0970-41E0-A774-045431ECD9A1}" type="presParOf" srcId="{A8A1C8D3-E268-4164-8A65-7A4C02311712}" destId="{94F10078-B685-404E-BC9F-31686077D3FF}" srcOrd="4" destOrd="0" presId="urn:microsoft.com/office/officeart/2005/8/layout/process3"/>
    <dgm:cxn modelId="{3D12FAFF-1EF8-4B5A-A425-0A469025CBD0}" type="presParOf" srcId="{94F10078-B685-404E-BC9F-31686077D3FF}" destId="{FE611EFF-0993-4E04-AC5B-148452747393}" srcOrd="0" destOrd="0" presId="urn:microsoft.com/office/officeart/2005/8/layout/process3"/>
    <dgm:cxn modelId="{10E85F83-86C7-47EB-AD81-1A54BD436138}" type="presParOf" srcId="{94F10078-B685-404E-BC9F-31686077D3FF}" destId="{F9E26BC4-6C13-46E5-A797-3E42EBCFD58D}" srcOrd="1" destOrd="0" presId="urn:microsoft.com/office/officeart/2005/8/layout/process3"/>
    <dgm:cxn modelId="{779DCECA-D674-4A74-9BC9-70AF8DFCA11A}" type="presParOf" srcId="{94F10078-B685-404E-BC9F-31686077D3FF}" destId="{C6AC20A8-58B1-4B8C-BB5F-0C5A4241BA6F}" srcOrd="2" destOrd="0" presId="urn:microsoft.com/office/officeart/2005/8/layout/process3"/>
    <dgm:cxn modelId="{481ED449-B6F2-44A3-AE1C-002FC05BE7B2}" type="presParOf" srcId="{A8A1C8D3-E268-4164-8A65-7A4C02311712}" destId="{CF7CCF44-4B86-43C7-923C-DC361A36C2F4}" srcOrd="5" destOrd="0" presId="urn:microsoft.com/office/officeart/2005/8/layout/process3"/>
    <dgm:cxn modelId="{270F8DBD-ECAA-4D5A-93D0-DF68B17DCC22}" type="presParOf" srcId="{CF7CCF44-4B86-43C7-923C-DC361A36C2F4}" destId="{00B91505-BFF4-4F56-995D-765D492F5093}" srcOrd="0" destOrd="0" presId="urn:microsoft.com/office/officeart/2005/8/layout/process3"/>
    <dgm:cxn modelId="{7A9DA017-7387-49C3-91F3-D09F524F4DB3}" type="presParOf" srcId="{A8A1C8D3-E268-4164-8A65-7A4C02311712}" destId="{2F8B0192-EFC5-4982-B097-989F64491A00}" srcOrd="6" destOrd="0" presId="urn:microsoft.com/office/officeart/2005/8/layout/process3"/>
    <dgm:cxn modelId="{8370498B-191B-41C3-842A-DA49E72BD0E9}" type="presParOf" srcId="{2F8B0192-EFC5-4982-B097-989F64491A00}" destId="{EC7E045A-8531-486E-ABB6-CCE422E299F3}" srcOrd="0" destOrd="0" presId="urn:microsoft.com/office/officeart/2005/8/layout/process3"/>
    <dgm:cxn modelId="{85686735-5136-4104-8DCF-0B0E6AFB57FE}" type="presParOf" srcId="{2F8B0192-EFC5-4982-B097-989F64491A00}" destId="{C4CDB769-0284-4B49-A057-9EFC285FEE85}" srcOrd="1" destOrd="0" presId="urn:microsoft.com/office/officeart/2005/8/layout/process3"/>
    <dgm:cxn modelId="{E67E1DA4-697A-400F-8F20-7A5893F43B07}" type="presParOf" srcId="{2F8B0192-EFC5-4982-B097-989F64491A00}" destId="{76F91913-6F5F-430F-A480-571F0C6E99F1}" srcOrd="2" destOrd="0" presId="urn:microsoft.com/office/officeart/2005/8/layout/process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55AB7B-892D-4E8D-A619-0D0603C50573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6E9303-653D-4B0D-B7F1-993B5EE39637}">
      <dgm:prSet phldrT="[Text]"/>
      <dgm:spPr/>
      <dgm:t>
        <a:bodyPr/>
        <a:lstStyle/>
        <a:p>
          <a:r>
            <a:rPr lang="en-US" dirty="0" smtClean="0"/>
            <a:t>Corrections</a:t>
          </a:r>
          <a:endParaRPr lang="en-US" dirty="0"/>
        </a:p>
      </dgm:t>
    </dgm:pt>
    <dgm:pt modelId="{EF86E91C-388C-46D4-887B-8108BF45F0D3}" type="parTrans" cxnId="{11F31D66-D421-4A8C-A606-0FEFE0A427B3}">
      <dgm:prSet/>
      <dgm:spPr/>
      <dgm:t>
        <a:bodyPr/>
        <a:lstStyle/>
        <a:p>
          <a:endParaRPr lang="en-US"/>
        </a:p>
      </dgm:t>
    </dgm:pt>
    <dgm:pt modelId="{3FDC5C89-7AE6-4B20-85B3-EB4409DF17FB}" type="sibTrans" cxnId="{11F31D66-D421-4A8C-A606-0FEFE0A427B3}">
      <dgm:prSet/>
      <dgm:spPr/>
      <dgm:t>
        <a:bodyPr/>
        <a:lstStyle/>
        <a:p>
          <a:endParaRPr lang="en-US"/>
        </a:p>
      </dgm:t>
    </dgm:pt>
    <dgm:pt modelId="{34EAA2C3-AAC0-4FAF-BCE8-A746717DD0CF}">
      <dgm:prSet phldrT="[Text]"/>
      <dgm:spPr/>
      <dgm:t>
        <a:bodyPr/>
        <a:lstStyle/>
        <a:p>
          <a:r>
            <a:rPr lang="en-US" dirty="0" smtClean="0"/>
            <a:t>Developmental Disabilities</a:t>
          </a:r>
          <a:endParaRPr lang="en-US" dirty="0"/>
        </a:p>
      </dgm:t>
    </dgm:pt>
    <dgm:pt modelId="{7F689571-DB8F-42D9-BDB6-327337FF06C8}" type="parTrans" cxnId="{B15F7D7D-B667-40D4-94D0-B0468A166B07}">
      <dgm:prSet/>
      <dgm:spPr/>
      <dgm:t>
        <a:bodyPr/>
        <a:lstStyle/>
        <a:p>
          <a:endParaRPr lang="en-US"/>
        </a:p>
      </dgm:t>
    </dgm:pt>
    <dgm:pt modelId="{B27D07BB-1661-40FE-BD92-F7397C7FF532}" type="sibTrans" cxnId="{B15F7D7D-B667-40D4-94D0-B0468A166B07}">
      <dgm:prSet/>
      <dgm:spPr/>
      <dgm:t>
        <a:bodyPr/>
        <a:lstStyle/>
        <a:p>
          <a:endParaRPr lang="en-US"/>
        </a:p>
      </dgm:t>
    </dgm:pt>
    <dgm:pt modelId="{6DD1FCDF-BF68-420D-AB74-627F3916783C}">
      <dgm:prSet phldrT="[Text]"/>
      <dgm:spPr/>
      <dgm:t>
        <a:bodyPr/>
        <a:lstStyle/>
        <a:p>
          <a:r>
            <a:rPr lang="en-US" dirty="0" smtClean="0"/>
            <a:t>Immigration</a:t>
          </a:r>
          <a:endParaRPr lang="en-US" dirty="0"/>
        </a:p>
      </dgm:t>
    </dgm:pt>
    <dgm:pt modelId="{99F881CB-6244-4BAB-89E2-782CD672E8F7}" type="parTrans" cxnId="{59988439-D0FA-474E-84E2-BC31A888C501}">
      <dgm:prSet/>
      <dgm:spPr/>
      <dgm:t>
        <a:bodyPr/>
        <a:lstStyle/>
        <a:p>
          <a:endParaRPr lang="en-US"/>
        </a:p>
      </dgm:t>
    </dgm:pt>
    <dgm:pt modelId="{9B00AF18-D6A3-48A5-BEE3-65D4EAC8262F}" type="sibTrans" cxnId="{59988439-D0FA-474E-84E2-BC31A888C501}">
      <dgm:prSet/>
      <dgm:spPr/>
      <dgm:t>
        <a:bodyPr/>
        <a:lstStyle/>
        <a:p>
          <a:endParaRPr lang="en-US"/>
        </a:p>
      </dgm:t>
    </dgm:pt>
    <dgm:pt modelId="{1F62EEB8-C4C5-4655-B8E5-A79486CF586E}">
      <dgm:prSet phldrT="[Text]"/>
      <dgm:spPr/>
      <dgm:t>
        <a:bodyPr/>
        <a:lstStyle/>
        <a:p>
          <a:r>
            <a:rPr lang="en-US" dirty="0" smtClean="0"/>
            <a:t>Wagner Correctional Facility &amp; PEI Kids</a:t>
          </a:r>
          <a:endParaRPr lang="en-US" dirty="0"/>
        </a:p>
      </dgm:t>
    </dgm:pt>
    <dgm:pt modelId="{01F8F8CA-7506-46B3-94A5-F3EAC1229A7F}" type="parTrans" cxnId="{15DA2810-F1F5-4B9B-8953-41A2C34EC0E9}">
      <dgm:prSet/>
      <dgm:spPr/>
      <dgm:t>
        <a:bodyPr/>
        <a:lstStyle/>
        <a:p>
          <a:endParaRPr lang="en-US"/>
        </a:p>
      </dgm:t>
    </dgm:pt>
    <dgm:pt modelId="{914AE3D6-B18D-45C1-95F5-DDA27C46E345}" type="sibTrans" cxnId="{15DA2810-F1F5-4B9B-8953-41A2C34EC0E9}">
      <dgm:prSet/>
      <dgm:spPr/>
      <dgm:t>
        <a:bodyPr/>
        <a:lstStyle/>
        <a:p>
          <a:endParaRPr lang="en-US"/>
        </a:p>
      </dgm:t>
    </dgm:pt>
    <dgm:pt modelId="{2E3F353B-3CEF-4C51-A1EA-A2F9F485DADC}">
      <dgm:prSet phldrT="[Text]"/>
      <dgm:spPr/>
      <dgm:t>
        <a:bodyPr/>
        <a:lstStyle/>
        <a:p>
          <a:r>
            <a:rPr lang="en-US" dirty="0" smtClean="0"/>
            <a:t>Visitation Home</a:t>
          </a:r>
          <a:endParaRPr lang="en-US" dirty="0"/>
        </a:p>
      </dgm:t>
    </dgm:pt>
    <dgm:pt modelId="{330018A9-5CA2-407D-A952-CA150020D89D}" type="parTrans" cxnId="{247C6B18-387B-4274-9BDA-A8B0B744850F}">
      <dgm:prSet/>
      <dgm:spPr/>
      <dgm:t>
        <a:bodyPr/>
        <a:lstStyle/>
        <a:p>
          <a:endParaRPr lang="en-US"/>
        </a:p>
      </dgm:t>
    </dgm:pt>
    <dgm:pt modelId="{0B593331-1069-4CF4-802F-BC9BA8D3A5EC}" type="sibTrans" cxnId="{247C6B18-387B-4274-9BDA-A8B0B744850F}">
      <dgm:prSet/>
      <dgm:spPr/>
      <dgm:t>
        <a:bodyPr/>
        <a:lstStyle/>
        <a:p>
          <a:endParaRPr lang="en-US"/>
        </a:p>
      </dgm:t>
    </dgm:pt>
    <dgm:pt modelId="{DE03BA2C-7773-49A3-8B88-1AED0D91E869}">
      <dgm:prSet phldrT="[Text]"/>
      <dgm:spPr/>
      <dgm:t>
        <a:bodyPr/>
        <a:lstStyle/>
        <a:p>
          <a:r>
            <a:rPr lang="en-US" dirty="0" smtClean="0"/>
            <a:t>Homelessness</a:t>
          </a:r>
          <a:endParaRPr lang="en-US" dirty="0"/>
        </a:p>
      </dgm:t>
    </dgm:pt>
    <dgm:pt modelId="{776B387F-C9CA-4C73-9776-B7DE24AD51BA}" type="parTrans" cxnId="{8626E304-50A9-457C-9A13-400FF244623E}">
      <dgm:prSet/>
      <dgm:spPr/>
      <dgm:t>
        <a:bodyPr/>
        <a:lstStyle/>
        <a:p>
          <a:endParaRPr lang="en-US"/>
        </a:p>
      </dgm:t>
    </dgm:pt>
    <dgm:pt modelId="{B8B17474-CF20-4203-AD14-E7543E26017C}" type="sibTrans" cxnId="{8626E304-50A9-457C-9A13-400FF244623E}">
      <dgm:prSet/>
      <dgm:spPr/>
      <dgm:t>
        <a:bodyPr/>
        <a:lstStyle/>
        <a:p>
          <a:endParaRPr lang="en-US"/>
        </a:p>
      </dgm:t>
    </dgm:pt>
    <dgm:pt modelId="{8E43F2A1-8913-4D73-AAAF-4A62B4A19207}">
      <dgm:prSet phldrT="[Text]"/>
      <dgm:spPr/>
      <dgm:t>
        <a:bodyPr/>
        <a:lstStyle/>
        <a:p>
          <a:r>
            <a:rPr lang="en-US" dirty="0" smtClean="0"/>
            <a:t>Trenton Area Soup Kitchen &amp; Mercer Friends Food Bank</a:t>
          </a:r>
          <a:endParaRPr lang="en-US" dirty="0"/>
        </a:p>
      </dgm:t>
    </dgm:pt>
    <dgm:pt modelId="{A377C584-D1E0-496D-A0A5-0A0A1E945433}" type="parTrans" cxnId="{B385F8EF-E7B4-4309-8025-792DA779F77C}">
      <dgm:prSet/>
      <dgm:spPr/>
      <dgm:t>
        <a:bodyPr/>
        <a:lstStyle/>
        <a:p>
          <a:endParaRPr lang="en-US"/>
        </a:p>
      </dgm:t>
    </dgm:pt>
    <dgm:pt modelId="{B6D15D06-48AD-430C-A37D-D9391020E53D}" type="sibTrans" cxnId="{B385F8EF-E7B4-4309-8025-792DA779F77C}">
      <dgm:prSet/>
      <dgm:spPr/>
      <dgm:t>
        <a:bodyPr/>
        <a:lstStyle/>
        <a:p>
          <a:endParaRPr lang="en-US"/>
        </a:p>
      </dgm:t>
    </dgm:pt>
    <dgm:pt modelId="{8A64D777-E442-4634-958E-4D455A82B40C}">
      <dgm:prSet phldrT="[Text]"/>
      <dgm:spPr/>
      <dgm:t>
        <a:bodyPr/>
        <a:lstStyle/>
        <a:p>
          <a:r>
            <a:rPr lang="en-US" dirty="0" smtClean="0"/>
            <a:t>El Centro  de </a:t>
          </a:r>
          <a:r>
            <a:rPr lang="en-US" dirty="0" err="1" smtClean="0"/>
            <a:t>Recursos</a:t>
          </a:r>
          <a:r>
            <a:rPr lang="en-US" dirty="0" smtClean="0"/>
            <a:t> Para </a:t>
          </a:r>
          <a:r>
            <a:rPr lang="en-US" dirty="0" err="1" smtClean="0"/>
            <a:t>Familias</a:t>
          </a:r>
          <a:endParaRPr lang="en-US" dirty="0"/>
        </a:p>
      </dgm:t>
    </dgm:pt>
    <dgm:pt modelId="{36D4E9EA-8B19-43BE-82BC-FA509A33EA68}" type="parTrans" cxnId="{E5B46216-55F7-4652-84EC-097EC672FF2E}">
      <dgm:prSet/>
      <dgm:spPr/>
      <dgm:t>
        <a:bodyPr/>
        <a:lstStyle/>
        <a:p>
          <a:endParaRPr lang="en-US"/>
        </a:p>
      </dgm:t>
    </dgm:pt>
    <dgm:pt modelId="{3DA21F5B-9281-4CD8-A541-AC43D11A6E26}" type="sibTrans" cxnId="{E5B46216-55F7-4652-84EC-097EC672FF2E}">
      <dgm:prSet/>
      <dgm:spPr/>
      <dgm:t>
        <a:bodyPr/>
        <a:lstStyle/>
        <a:p>
          <a:endParaRPr lang="en-US"/>
        </a:p>
      </dgm:t>
    </dgm:pt>
    <dgm:pt modelId="{769F9070-9875-4893-80C7-3805BCC72792}">
      <dgm:prSet phldrT="[Text]"/>
      <dgm:spPr/>
      <dgm:t>
        <a:bodyPr/>
        <a:lstStyle/>
        <a:p>
          <a:r>
            <a:rPr lang="en-US" dirty="0" smtClean="0"/>
            <a:t>Education – H.S.</a:t>
          </a:r>
          <a:endParaRPr lang="en-US" dirty="0"/>
        </a:p>
      </dgm:t>
    </dgm:pt>
    <dgm:pt modelId="{381AB647-81B4-4A06-AE09-A6E2675C6AC3}" type="parTrans" cxnId="{8C836220-2B30-4522-918C-5A76D246ECCB}">
      <dgm:prSet/>
      <dgm:spPr/>
      <dgm:t>
        <a:bodyPr/>
        <a:lstStyle/>
        <a:p>
          <a:endParaRPr lang="en-US"/>
        </a:p>
      </dgm:t>
    </dgm:pt>
    <dgm:pt modelId="{2139DB95-2F60-4220-9725-7456E4A4A82D}" type="sibTrans" cxnId="{8C836220-2B30-4522-918C-5A76D246ECCB}">
      <dgm:prSet/>
      <dgm:spPr/>
      <dgm:t>
        <a:bodyPr/>
        <a:lstStyle/>
        <a:p>
          <a:endParaRPr lang="en-US"/>
        </a:p>
      </dgm:t>
    </dgm:pt>
    <dgm:pt modelId="{6F0C832E-B9A3-4946-A551-0F6EE4725699}">
      <dgm:prSet phldrT="[Text]"/>
      <dgm:spPr/>
      <dgm:t>
        <a:bodyPr/>
        <a:lstStyle/>
        <a:p>
          <a:r>
            <a:rPr lang="en-US" dirty="0" smtClean="0"/>
            <a:t>Trenton High School-West Campus</a:t>
          </a:r>
          <a:endParaRPr lang="en-US" dirty="0"/>
        </a:p>
      </dgm:t>
    </dgm:pt>
    <dgm:pt modelId="{F1B46EEC-4D0F-4460-8801-B41F7E71B6EF}" type="parTrans" cxnId="{2E9698EB-59F2-40FC-9D2A-7A2C08F64BA2}">
      <dgm:prSet/>
      <dgm:spPr/>
      <dgm:t>
        <a:bodyPr/>
        <a:lstStyle/>
        <a:p>
          <a:endParaRPr lang="en-US"/>
        </a:p>
      </dgm:t>
    </dgm:pt>
    <dgm:pt modelId="{22924A0D-1600-4308-9EB4-F5030912011C}" type="sibTrans" cxnId="{2E9698EB-59F2-40FC-9D2A-7A2C08F64BA2}">
      <dgm:prSet/>
      <dgm:spPr/>
      <dgm:t>
        <a:bodyPr/>
        <a:lstStyle/>
        <a:p>
          <a:endParaRPr lang="en-US"/>
        </a:p>
      </dgm:t>
    </dgm:pt>
    <dgm:pt modelId="{5BF37F65-A79D-4D96-A49B-AF7CFE14190D}">
      <dgm:prSet phldrT="[Text]"/>
      <dgm:spPr/>
      <dgm:t>
        <a:bodyPr/>
        <a:lstStyle/>
        <a:p>
          <a:r>
            <a:rPr lang="en-US" dirty="0" smtClean="0"/>
            <a:t>Youth Development</a:t>
          </a:r>
          <a:endParaRPr lang="en-US" dirty="0"/>
        </a:p>
      </dgm:t>
    </dgm:pt>
    <dgm:pt modelId="{E1A5E429-BDFA-46B6-84A8-217E3A185CBE}" type="parTrans" cxnId="{6F29CF2B-71B1-40C7-83CF-816F82C7C117}">
      <dgm:prSet/>
      <dgm:spPr/>
      <dgm:t>
        <a:bodyPr/>
        <a:lstStyle/>
        <a:p>
          <a:endParaRPr lang="en-US"/>
        </a:p>
      </dgm:t>
    </dgm:pt>
    <dgm:pt modelId="{29AA1264-297F-43BA-9692-B94824FB138A}" type="sibTrans" cxnId="{6F29CF2B-71B1-40C7-83CF-816F82C7C117}">
      <dgm:prSet/>
      <dgm:spPr/>
      <dgm:t>
        <a:bodyPr/>
        <a:lstStyle/>
        <a:p>
          <a:endParaRPr lang="en-US"/>
        </a:p>
      </dgm:t>
    </dgm:pt>
    <dgm:pt modelId="{CBC88C47-AE57-4E27-B491-C27B3F552514}">
      <dgm:prSet phldrT="[Text]"/>
      <dgm:spPr/>
      <dgm:t>
        <a:bodyPr/>
        <a:lstStyle/>
        <a:p>
          <a:r>
            <a:rPr lang="en-US" dirty="0" smtClean="0"/>
            <a:t>Environment</a:t>
          </a:r>
          <a:endParaRPr lang="en-US" dirty="0"/>
        </a:p>
      </dgm:t>
    </dgm:pt>
    <dgm:pt modelId="{4EDACBB3-C636-4C1A-81E9-B36CD7919CE1}" type="parTrans" cxnId="{8FF51B65-3BF0-46FE-B958-94704860E1BB}">
      <dgm:prSet/>
      <dgm:spPr/>
      <dgm:t>
        <a:bodyPr/>
        <a:lstStyle/>
        <a:p>
          <a:endParaRPr lang="en-US"/>
        </a:p>
      </dgm:t>
    </dgm:pt>
    <dgm:pt modelId="{A1DCD169-D024-4374-8CAB-909959AE7854}" type="sibTrans" cxnId="{8FF51B65-3BF0-46FE-B958-94704860E1BB}">
      <dgm:prSet/>
      <dgm:spPr/>
      <dgm:t>
        <a:bodyPr/>
        <a:lstStyle/>
        <a:p>
          <a:endParaRPr lang="en-US"/>
        </a:p>
      </dgm:t>
    </dgm:pt>
    <dgm:pt modelId="{50AAEF8E-74E6-4840-A689-334F119FDEE1}">
      <dgm:prSet phldrT="[Text]"/>
      <dgm:spPr/>
      <dgm:t>
        <a:bodyPr/>
        <a:lstStyle/>
        <a:p>
          <a:r>
            <a:rPr lang="en-US" dirty="0" smtClean="0"/>
            <a:t>Isles Inc./TCNJ Garden &amp; D &amp; R Canal State Park</a:t>
          </a:r>
          <a:endParaRPr lang="en-US" dirty="0"/>
        </a:p>
      </dgm:t>
    </dgm:pt>
    <dgm:pt modelId="{D302D4B7-A0A2-40C0-BA32-E77B431160CB}" type="parTrans" cxnId="{D644D64E-3FAE-4FE8-9353-FCA3FE1A760A}">
      <dgm:prSet/>
      <dgm:spPr/>
      <dgm:t>
        <a:bodyPr/>
        <a:lstStyle/>
        <a:p>
          <a:endParaRPr lang="en-US"/>
        </a:p>
      </dgm:t>
    </dgm:pt>
    <dgm:pt modelId="{D51E414E-F756-43EB-A19F-9017B0AFAEDF}" type="sibTrans" cxnId="{D644D64E-3FAE-4FE8-9353-FCA3FE1A760A}">
      <dgm:prSet/>
      <dgm:spPr/>
      <dgm:t>
        <a:bodyPr/>
        <a:lstStyle/>
        <a:p>
          <a:endParaRPr lang="en-US"/>
        </a:p>
      </dgm:t>
    </dgm:pt>
    <dgm:pt modelId="{BDA0F495-F6BE-4492-9607-ABA964D9F444}">
      <dgm:prSet phldrT="[Text]"/>
      <dgm:spPr/>
      <dgm:t>
        <a:bodyPr/>
        <a:lstStyle/>
        <a:p>
          <a:r>
            <a:rPr lang="en-US" dirty="0" smtClean="0"/>
            <a:t>Education – K-8</a:t>
          </a:r>
          <a:endParaRPr lang="en-US" dirty="0"/>
        </a:p>
      </dgm:t>
    </dgm:pt>
    <dgm:pt modelId="{5F77A7C5-1F4A-4849-93F5-D7F7057B5D2F}" type="parTrans" cxnId="{2AB698B5-6C36-446E-89DB-96551C45556E}">
      <dgm:prSet/>
      <dgm:spPr/>
      <dgm:t>
        <a:bodyPr/>
        <a:lstStyle/>
        <a:p>
          <a:endParaRPr lang="en-US"/>
        </a:p>
      </dgm:t>
    </dgm:pt>
    <dgm:pt modelId="{87CA470B-F83B-4230-A26D-6A903BF8D350}" type="sibTrans" cxnId="{2AB698B5-6C36-446E-89DB-96551C45556E}">
      <dgm:prSet/>
      <dgm:spPr/>
      <dgm:t>
        <a:bodyPr/>
        <a:lstStyle/>
        <a:p>
          <a:endParaRPr lang="en-US"/>
        </a:p>
      </dgm:t>
    </dgm:pt>
    <dgm:pt modelId="{297E9A0F-BDBB-4416-870A-6C0D4CB2A54C}">
      <dgm:prSet phldrT="[Text]"/>
      <dgm:spPr/>
      <dgm:t>
        <a:bodyPr/>
        <a:lstStyle/>
        <a:p>
          <a:r>
            <a:rPr lang="en-US" dirty="0" err="1" smtClean="0"/>
            <a:t>Hedgepeth</a:t>
          </a:r>
          <a:r>
            <a:rPr lang="en-US" dirty="0" smtClean="0"/>
            <a:t> - Williams K-8 School  (Trenton)</a:t>
          </a:r>
          <a:endParaRPr lang="en-US" dirty="0"/>
        </a:p>
      </dgm:t>
    </dgm:pt>
    <dgm:pt modelId="{90E5AF02-27D6-40EB-8E4F-3DE124DD7E09}" type="parTrans" cxnId="{51249CC9-E61B-4843-8230-4B0E7F255452}">
      <dgm:prSet/>
      <dgm:spPr/>
      <dgm:t>
        <a:bodyPr/>
        <a:lstStyle/>
        <a:p>
          <a:endParaRPr lang="en-US"/>
        </a:p>
      </dgm:t>
    </dgm:pt>
    <dgm:pt modelId="{50C7595B-1D61-4852-AA81-352D510A68E1}" type="sibTrans" cxnId="{51249CC9-E61B-4843-8230-4B0E7F255452}">
      <dgm:prSet/>
      <dgm:spPr/>
      <dgm:t>
        <a:bodyPr/>
        <a:lstStyle/>
        <a:p>
          <a:endParaRPr lang="en-US"/>
        </a:p>
      </dgm:t>
    </dgm:pt>
    <dgm:pt modelId="{930268AB-1381-4DED-87C2-660CFB4C0EA2}">
      <dgm:prSet phldrT="[Text]"/>
      <dgm:spPr/>
      <dgm:t>
        <a:bodyPr/>
        <a:lstStyle/>
        <a:p>
          <a:r>
            <a:rPr lang="en-US" dirty="0" smtClean="0"/>
            <a:t>Housing</a:t>
          </a:r>
          <a:endParaRPr lang="en-US" dirty="0"/>
        </a:p>
      </dgm:t>
    </dgm:pt>
    <dgm:pt modelId="{358CCF4C-38FC-422C-AD8F-9C50D18C70F3}" type="parTrans" cxnId="{2476CCD8-7A6A-4CA0-9EA6-3F0414B8A54F}">
      <dgm:prSet/>
      <dgm:spPr/>
      <dgm:t>
        <a:bodyPr/>
        <a:lstStyle/>
        <a:p>
          <a:endParaRPr lang="en-US"/>
        </a:p>
      </dgm:t>
    </dgm:pt>
    <dgm:pt modelId="{09025228-0037-4BAD-B492-2AA1AA377DB3}" type="sibTrans" cxnId="{2476CCD8-7A6A-4CA0-9EA6-3F0414B8A54F}">
      <dgm:prSet/>
      <dgm:spPr/>
      <dgm:t>
        <a:bodyPr/>
        <a:lstStyle/>
        <a:p>
          <a:endParaRPr lang="en-US"/>
        </a:p>
      </dgm:t>
    </dgm:pt>
    <dgm:pt modelId="{43C4BD39-C812-4F7F-9339-1C8C1173BBD5}">
      <dgm:prSet phldrT="[Text]"/>
      <dgm:spPr/>
      <dgm:t>
        <a:bodyPr/>
        <a:lstStyle/>
        <a:p>
          <a:r>
            <a:rPr lang="en-US" dirty="0" smtClean="0"/>
            <a:t>Habitat for Humanity</a:t>
          </a:r>
          <a:endParaRPr lang="en-US" dirty="0"/>
        </a:p>
      </dgm:t>
    </dgm:pt>
    <dgm:pt modelId="{70D1D841-5B3B-4300-A2B8-A26AA52A7276}" type="parTrans" cxnId="{95103E5C-1301-475B-8AFB-AB370A80BC8D}">
      <dgm:prSet/>
      <dgm:spPr/>
      <dgm:t>
        <a:bodyPr/>
        <a:lstStyle/>
        <a:p>
          <a:endParaRPr lang="en-US"/>
        </a:p>
      </dgm:t>
    </dgm:pt>
    <dgm:pt modelId="{5BA00EA8-8E71-44DA-8ACE-7A48DD1CFA3C}" type="sibTrans" cxnId="{95103E5C-1301-475B-8AFB-AB370A80BC8D}">
      <dgm:prSet/>
      <dgm:spPr/>
      <dgm:t>
        <a:bodyPr/>
        <a:lstStyle/>
        <a:p>
          <a:endParaRPr lang="en-US"/>
        </a:p>
      </dgm:t>
    </dgm:pt>
    <dgm:pt modelId="{CFAC4454-79C1-43C7-A877-0DF32473ED33}">
      <dgm:prSet phldrT="[Text]"/>
      <dgm:spPr/>
      <dgm:t>
        <a:bodyPr/>
        <a:lstStyle/>
        <a:p>
          <a:r>
            <a:rPr lang="en-US" dirty="0" smtClean="0"/>
            <a:t>Salvation Army &amp; Rescue Mission</a:t>
          </a:r>
          <a:endParaRPr lang="en-US" dirty="0"/>
        </a:p>
      </dgm:t>
    </dgm:pt>
    <dgm:pt modelId="{3E7C4733-78AF-40F5-9112-7B23CF699451}" type="parTrans" cxnId="{891BE0A9-1F07-4F44-A238-E9677E95BCFD}">
      <dgm:prSet/>
      <dgm:spPr/>
      <dgm:t>
        <a:bodyPr/>
        <a:lstStyle/>
        <a:p>
          <a:endParaRPr lang="en-US"/>
        </a:p>
      </dgm:t>
    </dgm:pt>
    <dgm:pt modelId="{F4EFA20F-DBEB-446E-A3DA-21D248F38D99}" type="sibTrans" cxnId="{891BE0A9-1F07-4F44-A238-E9677E95BCFD}">
      <dgm:prSet/>
      <dgm:spPr/>
      <dgm:t>
        <a:bodyPr/>
        <a:lstStyle/>
        <a:p>
          <a:endParaRPr lang="en-US"/>
        </a:p>
      </dgm:t>
    </dgm:pt>
    <dgm:pt modelId="{47B5CEA4-520F-465E-8E82-EC08EEE60CFB}">
      <dgm:prSet phldrT="[Text]"/>
      <dgm:spPr/>
      <dgm:t>
        <a:bodyPr/>
        <a:lstStyle/>
        <a:p>
          <a:r>
            <a:rPr lang="en-US" dirty="0" smtClean="0"/>
            <a:t>Hunger</a:t>
          </a:r>
          <a:endParaRPr lang="en-US" dirty="0"/>
        </a:p>
      </dgm:t>
    </dgm:pt>
    <dgm:pt modelId="{5574B200-E8B2-4DFC-8D2C-309C5782C38B}" type="parTrans" cxnId="{AD9B2DED-8DFB-4DA7-99F4-B4302561A251}">
      <dgm:prSet/>
      <dgm:spPr/>
      <dgm:t>
        <a:bodyPr/>
        <a:lstStyle/>
        <a:p>
          <a:endParaRPr lang="en-US"/>
        </a:p>
      </dgm:t>
    </dgm:pt>
    <dgm:pt modelId="{C57D0EFE-63A6-42C5-8519-1C8ED3E2CF88}" type="sibTrans" cxnId="{AD9B2DED-8DFB-4DA7-99F4-B4302561A251}">
      <dgm:prSet/>
      <dgm:spPr/>
      <dgm:t>
        <a:bodyPr/>
        <a:lstStyle/>
        <a:p>
          <a:endParaRPr lang="en-US"/>
        </a:p>
      </dgm:t>
    </dgm:pt>
    <dgm:pt modelId="{BAE5CA87-23EA-4C8A-900B-2127AE96C638}">
      <dgm:prSet phldrT="[Text]"/>
      <dgm:spPr/>
      <dgm:t>
        <a:bodyPr/>
        <a:lstStyle/>
        <a:p>
          <a:r>
            <a:rPr lang="en-US" dirty="0" smtClean="0"/>
            <a:t>Greg Grant’s ASA &amp; Isles </a:t>
          </a:r>
          <a:r>
            <a:rPr lang="en-US" dirty="0" err="1" smtClean="0"/>
            <a:t>YouthBuild</a:t>
          </a:r>
          <a:endParaRPr lang="en-US" dirty="0"/>
        </a:p>
      </dgm:t>
    </dgm:pt>
    <dgm:pt modelId="{7785C34B-2285-4C1E-94D0-955C48324DD7}" type="sibTrans" cxnId="{9D27849F-DBC3-4A09-86B4-1167CD9711A9}">
      <dgm:prSet/>
      <dgm:spPr/>
      <dgm:t>
        <a:bodyPr/>
        <a:lstStyle/>
        <a:p>
          <a:endParaRPr lang="en-US"/>
        </a:p>
      </dgm:t>
    </dgm:pt>
    <dgm:pt modelId="{3C5C42E9-FF16-4D59-96C8-710917423123}" type="parTrans" cxnId="{9D27849F-DBC3-4A09-86B4-1167CD9711A9}">
      <dgm:prSet/>
      <dgm:spPr/>
      <dgm:t>
        <a:bodyPr/>
        <a:lstStyle/>
        <a:p>
          <a:endParaRPr lang="en-US"/>
        </a:p>
      </dgm:t>
    </dgm:pt>
    <dgm:pt modelId="{CC2DC3C1-5365-4261-89F6-DB528F647D64}" type="pres">
      <dgm:prSet presAssocID="{BC55AB7B-892D-4E8D-A619-0D0603C505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1AF245-BFE7-442F-AEB4-0308290640DD}" type="pres">
      <dgm:prSet presAssocID="{3B6E9303-653D-4B0D-B7F1-993B5EE39637}" presName="linNode" presStyleCnt="0"/>
      <dgm:spPr/>
    </dgm:pt>
    <dgm:pt modelId="{F9AB93A2-1D50-4226-8551-6D4156C08580}" type="pres">
      <dgm:prSet presAssocID="{3B6E9303-653D-4B0D-B7F1-993B5EE39637}" presName="parentText" presStyleLbl="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9C25E-5563-44EF-9D4E-F3828F801462}" type="pres">
      <dgm:prSet presAssocID="{3B6E9303-653D-4B0D-B7F1-993B5EE39637}" presName="descendantText" presStyleLbl="align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655CA-BB89-4EFA-8C2B-7983B781E999}" type="pres">
      <dgm:prSet presAssocID="{3FDC5C89-7AE6-4B20-85B3-EB4409DF17FB}" presName="sp" presStyleCnt="0"/>
      <dgm:spPr/>
    </dgm:pt>
    <dgm:pt modelId="{9D27C920-887C-4D4A-ADE4-C35053C0A12B}" type="pres">
      <dgm:prSet presAssocID="{34EAA2C3-AAC0-4FAF-BCE8-A746717DD0CF}" presName="linNode" presStyleCnt="0"/>
      <dgm:spPr/>
    </dgm:pt>
    <dgm:pt modelId="{0108BC2B-22B3-4B37-BF6A-CEFA74CDD197}" type="pres">
      <dgm:prSet presAssocID="{34EAA2C3-AAC0-4FAF-BCE8-A746717DD0CF}" presName="parentText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76C2A0-426E-483C-B845-9DAE28703565}" type="pres">
      <dgm:prSet presAssocID="{34EAA2C3-AAC0-4FAF-BCE8-A746717DD0CF}" presName="descendantText" presStyleLbl="align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69D26-2CA1-436C-9D9B-8F9A11D487FF}" type="pres">
      <dgm:prSet presAssocID="{B27D07BB-1661-40FE-BD92-F7397C7FF532}" presName="sp" presStyleCnt="0"/>
      <dgm:spPr/>
    </dgm:pt>
    <dgm:pt modelId="{F91D23C6-441D-47FC-9920-D0952457661C}" type="pres">
      <dgm:prSet presAssocID="{769F9070-9875-4893-80C7-3805BCC72792}" presName="linNode" presStyleCnt="0"/>
      <dgm:spPr/>
    </dgm:pt>
    <dgm:pt modelId="{DF010776-7E2A-4630-970F-4A0330FEAC0C}" type="pres">
      <dgm:prSet presAssocID="{769F9070-9875-4893-80C7-3805BCC72792}" presName="parentText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ACC6B-C6A3-462C-82D9-D9B89D3D0978}" type="pres">
      <dgm:prSet presAssocID="{769F9070-9875-4893-80C7-3805BCC72792}" presName="descendantText" presStyleLbl="align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E0784-F0F5-4593-88A9-FDE06A54D2B3}" type="pres">
      <dgm:prSet presAssocID="{2139DB95-2F60-4220-9725-7456E4A4A82D}" presName="sp" presStyleCnt="0"/>
      <dgm:spPr/>
    </dgm:pt>
    <dgm:pt modelId="{B6DA80AD-97E9-40AC-A096-016E2B114A1C}" type="pres">
      <dgm:prSet presAssocID="{BDA0F495-F6BE-4492-9607-ABA964D9F444}" presName="linNode" presStyleCnt="0"/>
      <dgm:spPr/>
    </dgm:pt>
    <dgm:pt modelId="{732E7FE0-458F-48A0-9AB3-A332732C467A}" type="pres">
      <dgm:prSet presAssocID="{BDA0F495-F6BE-4492-9607-ABA964D9F444}" presName="parentText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CACA6-1E82-44F5-BB2E-36724E6DF1EF}" type="pres">
      <dgm:prSet presAssocID="{BDA0F495-F6BE-4492-9607-ABA964D9F444}" presName="descendantText" presStyleLbl="align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08871-2E80-49CA-BF45-E1F092A0E29A}" type="pres">
      <dgm:prSet presAssocID="{87CA470B-F83B-4230-A26D-6A903BF8D350}" presName="sp" presStyleCnt="0"/>
      <dgm:spPr/>
    </dgm:pt>
    <dgm:pt modelId="{758B150A-792E-457E-931C-4D1C2B8832C6}" type="pres">
      <dgm:prSet presAssocID="{CBC88C47-AE57-4E27-B491-C27B3F552514}" presName="linNode" presStyleCnt="0"/>
      <dgm:spPr/>
    </dgm:pt>
    <dgm:pt modelId="{EEA61E54-17A6-477D-BBDE-87F51B190033}" type="pres">
      <dgm:prSet presAssocID="{CBC88C47-AE57-4E27-B491-C27B3F552514}" presName="parentText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8B971-7399-4CF3-A39B-455D6FE825E2}" type="pres">
      <dgm:prSet presAssocID="{CBC88C47-AE57-4E27-B491-C27B3F552514}" presName="descendantText" presStyleLbl="align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A7E3A-B939-458D-8192-038912754434}" type="pres">
      <dgm:prSet presAssocID="{A1DCD169-D024-4374-8CAB-909959AE7854}" presName="sp" presStyleCnt="0"/>
      <dgm:spPr/>
    </dgm:pt>
    <dgm:pt modelId="{C07E3C66-2E6D-4840-A848-815F45458752}" type="pres">
      <dgm:prSet presAssocID="{930268AB-1381-4DED-87C2-660CFB4C0EA2}" presName="linNode" presStyleCnt="0"/>
      <dgm:spPr/>
    </dgm:pt>
    <dgm:pt modelId="{C7B47430-EFEC-48D8-8C07-407F873752C0}" type="pres">
      <dgm:prSet presAssocID="{930268AB-1381-4DED-87C2-660CFB4C0EA2}" presName="parentText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D31D0-83FD-428A-809B-3DF48BBC4C8C}" type="pres">
      <dgm:prSet presAssocID="{930268AB-1381-4DED-87C2-660CFB4C0EA2}" presName="descendantText" presStyleLbl="align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3DB5F-39B8-4FEE-A88E-F7A4C54A82A3}" type="pres">
      <dgm:prSet presAssocID="{09025228-0037-4BAD-B492-2AA1AA377DB3}" presName="sp" presStyleCnt="0"/>
      <dgm:spPr/>
    </dgm:pt>
    <dgm:pt modelId="{05B61CE5-9BF6-43C6-874A-2D3780FEE6CF}" type="pres">
      <dgm:prSet presAssocID="{DE03BA2C-7773-49A3-8B88-1AED0D91E869}" presName="linNode" presStyleCnt="0"/>
      <dgm:spPr/>
    </dgm:pt>
    <dgm:pt modelId="{BE8E02B0-1DCA-47CF-9E22-5124F8B61527}" type="pres">
      <dgm:prSet presAssocID="{DE03BA2C-7773-49A3-8B88-1AED0D91E869}" presName="parentText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5CF78-33A7-4404-ADF3-9B30571FC8EA}" type="pres">
      <dgm:prSet presAssocID="{DE03BA2C-7773-49A3-8B88-1AED0D91E869}" presName="descendantText" presStyleLbl="align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28935-6A7B-4458-A67E-740EEF640276}" type="pres">
      <dgm:prSet presAssocID="{B8B17474-CF20-4203-AD14-E7543E26017C}" presName="sp" presStyleCnt="0"/>
      <dgm:spPr/>
    </dgm:pt>
    <dgm:pt modelId="{9042D074-5256-443B-8067-EF0F8FEF92FA}" type="pres">
      <dgm:prSet presAssocID="{47B5CEA4-520F-465E-8E82-EC08EEE60CFB}" presName="linNode" presStyleCnt="0"/>
      <dgm:spPr/>
    </dgm:pt>
    <dgm:pt modelId="{AAF31013-7B42-4416-9E67-DF9B737C7C56}" type="pres">
      <dgm:prSet presAssocID="{47B5CEA4-520F-465E-8E82-EC08EEE60CFB}" presName="parentText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845A1-4B0A-4664-A80E-129984FD98FA}" type="pres">
      <dgm:prSet presAssocID="{47B5CEA4-520F-465E-8E82-EC08EEE60CFB}" presName="descendantText" presStyleLbl="align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9D8AC-9A07-425B-9938-309C60379725}" type="pres">
      <dgm:prSet presAssocID="{C57D0EFE-63A6-42C5-8519-1C8ED3E2CF88}" presName="sp" presStyleCnt="0"/>
      <dgm:spPr/>
    </dgm:pt>
    <dgm:pt modelId="{08131AAB-BA49-4989-B385-08582A8AE9E9}" type="pres">
      <dgm:prSet presAssocID="{6DD1FCDF-BF68-420D-AB74-627F3916783C}" presName="linNode" presStyleCnt="0"/>
      <dgm:spPr/>
    </dgm:pt>
    <dgm:pt modelId="{73DDB1B5-169E-4D61-BB04-4C07BA576A1C}" type="pres">
      <dgm:prSet presAssocID="{6DD1FCDF-BF68-420D-AB74-627F3916783C}" presName="parentText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2C054-D9BE-4C31-8CD1-690AE1EFCD09}" type="pres">
      <dgm:prSet presAssocID="{6DD1FCDF-BF68-420D-AB74-627F3916783C}" presName="descendantText" presStyleLbl="align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CCF22-4B8A-4541-A6D1-1831CDDDCC99}" type="pres">
      <dgm:prSet presAssocID="{9B00AF18-D6A3-48A5-BEE3-65D4EAC8262F}" presName="sp" presStyleCnt="0"/>
      <dgm:spPr/>
    </dgm:pt>
    <dgm:pt modelId="{7DE3C40D-DAD0-491E-B340-220C199CCE47}" type="pres">
      <dgm:prSet presAssocID="{5BF37F65-A79D-4D96-A49B-AF7CFE14190D}" presName="linNode" presStyleCnt="0"/>
      <dgm:spPr/>
    </dgm:pt>
    <dgm:pt modelId="{63F703F1-8923-461C-B3F1-02395F5CE9C7}" type="pres">
      <dgm:prSet presAssocID="{5BF37F65-A79D-4D96-A49B-AF7CFE14190D}" presName="parentText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6EFDA-2F7C-4767-82DC-ACA2053CC3D9}" type="pres">
      <dgm:prSet presAssocID="{5BF37F65-A79D-4D96-A49B-AF7CFE14190D}" presName="descendantText" presStyleLbl="align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29CF2B-71B1-40C7-83CF-816F82C7C117}" srcId="{BC55AB7B-892D-4E8D-A619-0D0603C50573}" destId="{5BF37F65-A79D-4D96-A49B-AF7CFE14190D}" srcOrd="9" destOrd="0" parTransId="{E1A5E429-BDFA-46B6-84A8-217E3A185CBE}" sibTransId="{29AA1264-297F-43BA-9692-B94824FB138A}"/>
    <dgm:cxn modelId="{C618FF08-9596-4C5F-999D-FCFD1BA29D59}" type="presOf" srcId="{BAE5CA87-23EA-4C8A-900B-2127AE96C638}" destId="{3A66EFDA-2F7C-4767-82DC-ACA2053CC3D9}" srcOrd="0" destOrd="0" presId="urn:microsoft.com/office/officeart/2005/8/layout/vList5"/>
    <dgm:cxn modelId="{B03E16D1-98D3-4302-AFAD-66850816E8D6}" type="presOf" srcId="{CFAC4454-79C1-43C7-A877-0DF32473ED33}" destId="{80E5CF78-33A7-4404-ADF3-9B30571FC8EA}" srcOrd="0" destOrd="0" presId="urn:microsoft.com/office/officeart/2005/8/layout/vList5"/>
    <dgm:cxn modelId="{3306752C-0CE0-4183-A252-83EE297E72E6}" type="presOf" srcId="{1F62EEB8-C4C5-4655-B8E5-A79486CF586E}" destId="{C7E9C25E-5563-44EF-9D4E-F3828F801462}" srcOrd="0" destOrd="0" presId="urn:microsoft.com/office/officeart/2005/8/layout/vList5"/>
    <dgm:cxn modelId="{2AB698B5-6C36-446E-89DB-96551C45556E}" srcId="{BC55AB7B-892D-4E8D-A619-0D0603C50573}" destId="{BDA0F495-F6BE-4492-9607-ABA964D9F444}" srcOrd="3" destOrd="0" parTransId="{5F77A7C5-1F4A-4849-93F5-D7F7057B5D2F}" sibTransId="{87CA470B-F83B-4230-A26D-6A903BF8D350}"/>
    <dgm:cxn modelId="{891BE0A9-1F07-4F44-A238-E9677E95BCFD}" srcId="{DE03BA2C-7773-49A3-8B88-1AED0D91E869}" destId="{CFAC4454-79C1-43C7-A877-0DF32473ED33}" srcOrd="0" destOrd="0" parTransId="{3E7C4733-78AF-40F5-9112-7B23CF699451}" sibTransId="{F4EFA20F-DBEB-446E-A3DA-21D248F38D99}"/>
    <dgm:cxn modelId="{9D27849F-DBC3-4A09-86B4-1167CD9711A9}" srcId="{5BF37F65-A79D-4D96-A49B-AF7CFE14190D}" destId="{BAE5CA87-23EA-4C8A-900B-2127AE96C638}" srcOrd="0" destOrd="0" parTransId="{3C5C42E9-FF16-4D59-96C8-710917423123}" sibTransId="{7785C34B-2285-4C1E-94D0-955C48324DD7}"/>
    <dgm:cxn modelId="{677AE71D-D5FD-45B1-9F12-503767D7E822}" type="presOf" srcId="{6DD1FCDF-BF68-420D-AB74-627F3916783C}" destId="{73DDB1B5-169E-4D61-BB04-4C07BA576A1C}" srcOrd="0" destOrd="0" presId="urn:microsoft.com/office/officeart/2005/8/layout/vList5"/>
    <dgm:cxn modelId="{51249CC9-E61B-4843-8230-4B0E7F255452}" srcId="{BDA0F495-F6BE-4492-9607-ABA964D9F444}" destId="{297E9A0F-BDBB-4416-870A-6C0D4CB2A54C}" srcOrd="0" destOrd="0" parTransId="{90E5AF02-27D6-40EB-8E4F-3DE124DD7E09}" sibTransId="{50C7595B-1D61-4852-AA81-352D510A68E1}"/>
    <dgm:cxn modelId="{EA6E6F1C-5723-4268-81C7-2C90F822906D}" type="presOf" srcId="{43C4BD39-C812-4F7F-9339-1C8C1173BBD5}" destId="{C6AD31D0-83FD-428A-809B-3DF48BBC4C8C}" srcOrd="0" destOrd="0" presId="urn:microsoft.com/office/officeart/2005/8/layout/vList5"/>
    <dgm:cxn modelId="{6C178077-0D2D-4E3A-A3CF-5AC8985B1D91}" type="presOf" srcId="{2E3F353B-3CEF-4C51-A1EA-A2F9F485DADC}" destId="{AC76C2A0-426E-483C-B845-9DAE28703565}" srcOrd="0" destOrd="0" presId="urn:microsoft.com/office/officeart/2005/8/layout/vList5"/>
    <dgm:cxn modelId="{D644D64E-3FAE-4FE8-9353-FCA3FE1A760A}" srcId="{CBC88C47-AE57-4E27-B491-C27B3F552514}" destId="{50AAEF8E-74E6-4840-A689-334F119FDEE1}" srcOrd="0" destOrd="0" parTransId="{D302D4B7-A0A2-40C0-BA32-E77B431160CB}" sibTransId="{D51E414E-F756-43EB-A19F-9017B0AFAEDF}"/>
    <dgm:cxn modelId="{59988439-D0FA-474E-84E2-BC31A888C501}" srcId="{BC55AB7B-892D-4E8D-A619-0D0603C50573}" destId="{6DD1FCDF-BF68-420D-AB74-627F3916783C}" srcOrd="8" destOrd="0" parTransId="{99F881CB-6244-4BAB-89E2-782CD672E8F7}" sibTransId="{9B00AF18-D6A3-48A5-BEE3-65D4EAC8262F}"/>
    <dgm:cxn modelId="{15DA2810-F1F5-4B9B-8953-41A2C34EC0E9}" srcId="{3B6E9303-653D-4B0D-B7F1-993B5EE39637}" destId="{1F62EEB8-C4C5-4655-B8E5-A79486CF586E}" srcOrd="0" destOrd="0" parTransId="{01F8F8CA-7506-46B3-94A5-F3EAC1229A7F}" sibTransId="{914AE3D6-B18D-45C1-95F5-DDA27C46E345}"/>
    <dgm:cxn modelId="{247C6B18-387B-4274-9BDA-A8B0B744850F}" srcId="{34EAA2C3-AAC0-4FAF-BCE8-A746717DD0CF}" destId="{2E3F353B-3CEF-4C51-A1EA-A2F9F485DADC}" srcOrd="0" destOrd="0" parTransId="{330018A9-5CA2-407D-A952-CA150020D89D}" sibTransId="{0B593331-1069-4CF4-802F-BC9BA8D3A5EC}"/>
    <dgm:cxn modelId="{25F59488-896D-45B2-987A-99088BA0F92D}" type="presOf" srcId="{BDA0F495-F6BE-4492-9607-ABA964D9F444}" destId="{732E7FE0-458F-48A0-9AB3-A332732C467A}" srcOrd="0" destOrd="0" presId="urn:microsoft.com/office/officeart/2005/8/layout/vList5"/>
    <dgm:cxn modelId="{B15F7D7D-B667-40D4-94D0-B0468A166B07}" srcId="{BC55AB7B-892D-4E8D-A619-0D0603C50573}" destId="{34EAA2C3-AAC0-4FAF-BCE8-A746717DD0CF}" srcOrd="1" destOrd="0" parTransId="{7F689571-DB8F-42D9-BDB6-327337FF06C8}" sibTransId="{B27D07BB-1661-40FE-BD92-F7397C7FF532}"/>
    <dgm:cxn modelId="{33D2928A-0DE2-41D7-91A3-24686B4F384E}" type="presOf" srcId="{8A64D777-E442-4634-958E-4D455A82B40C}" destId="{8722C054-D9BE-4C31-8CD1-690AE1EFCD09}" srcOrd="0" destOrd="0" presId="urn:microsoft.com/office/officeart/2005/8/layout/vList5"/>
    <dgm:cxn modelId="{1FCBC234-ADCD-409A-AFC6-BAC353D81E23}" type="presOf" srcId="{3B6E9303-653D-4B0D-B7F1-993B5EE39637}" destId="{F9AB93A2-1D50-4226-8551-6D4156C08580}" srcOrd="0" destOrd="0" presId="urn:microsoft.com/office/officeart/2005/8/layout/vList5"/>
    <dgm:cxn modelId="{AD9B2DED-8DFB-4DA7-99F4-B4302561A251}" srcId="{BC55AB7B-892D-4E8D-A619-0D0603C50573}" destId="{47B5CEA4-520F-465E-8E82-EC08EEE60CFB}" srcOrd="7" destOrd="0" parTransId="{5574B200-E8B2-4DFC-8D2C-309C5782C38B}" sibTransId="{C57D0EFE-63A6-42C5-8519-1C8ED3E2CF88}"/>
    <dgm:cxn modelId="{3E8E595E-B5DC-447D-87F9-D46904382E82}" type="presOf" srcId="{DE03BA2C-7773-49A3-8B88-1AED0D91E869}" destId="{BE8E02B0-1DCA-47CF-9E22-5124F8B61527}" srcOrd="0" destOrd="0" presId="urn:microsoft.com/office/officeart/2005/8/layout/vList5"/>
    <dgm:cxn modelId="{3274AC9A-8D0C-4E44-B715-58E242115530}" type="presOf" srcId="{5BF37F65-A79D-4D96-A49B-AF7CFE14190D}" destId="{63F703F1-8923-461C-B3F1-02395F5CE9C7}" srcOrd="0" destOrd="0" presId="urn:microsoft.com/office/officeart/2005/8/layout/vList5"/>
    <dgm:cxn modelId="{8626E304-50A9-457C-9A13-400FF244623E}" srcId="{BC55AB7B-892D-4E8D-A619-0D0603C50573}" destId="{DE03BA2C-7773-49A3-8B88-1AED0D91E869}" srcOrd="6" destOrd="0" parTransId="{776B387F-C9CA-4C73-9776-B7DE24AD51BA}" sibTransId="{B8B17474-CF20-4203-AD14-E7543E26017C}"/>
    <dgm:cxn modelId="{D422BC7A-0EF7-4118-8F89-9D0CBE6BC591}" type="presOf" srcId="{50AAEF8E-74E6-4840-A689-334F119FDEE1}" destId="{1EB8B971-7399-4CF3-A39B-455D6FE825E2}" srcOrd="0" destOrd="0" presId="urn:microsoft.com/office/officeart/2005/8/layout/vList5"/>
    <dgm:cxn modelId="{89204014-EA2E-4A58-8B42-0E07A495A6C7}" type="presOf" srcId="{BC55AB7B-892D-4E8D-A619-0D0603C50573}" destId="{CC2DC3C1-5365-4261-89F6-DB528F647D64}" srcOrd="0" destOrd="0" presId="urn:microsoft.com/office/officeart/2005/8/layout/vList5"/>
    <dgm:cxn modelId="{2476CCD8-7A6A-4CA0-9EA6-3F0414B8A54F}" srcId="{BC55AB7B-892D-4E8D-A619-0D0603C50573}" destId="{930268AB-1381-4DED-87C2-660CFB4C0EA2}" srcOrd="5" destOrd="0" parTransId="{358CCF4C-38FC-422C-AD8F-9C50D18C70F3}" sibTransId="{09025228-0037-4BAD-B492-2AA1AA377DB3}"/>
    <dgm:cxn modelId="{11F31D66-D421-4A8C-A606-0FEFE0A427B3}" srcId="{BC55AB7B-892D-4E8D-A619-0D0603C50573}" destId="{3B6E9303-653D-4B0D-B7F1-993B5EE39637}" srcOrd="0" destOrd="0" parTransId="{EF86E91C-388C-46D4-887B-8108BF45F0D3}" sibTransId="{3FDC5C89-7AE6-4B20-85B3-EB4409DF17FB}"/>
    <dgm:cxn modelId="{AF98FFDB-51BD-45AE-AA67-37741F773D3E}" type="presOf" srcId="{CBC88C47-AE57-4E27-B491-C27B3F552514}" destId="{EEA61E54-17A6-477D-BBDE-87F51B190033}" srcOrd="0" destOrd="0" presId="urn:microsoft.com/office/officeart/2005/8/layout/vList5"/>
    <dgm:cxn modelId="{5E7D11A3-260D-4E24-8237-A8101A5E8F7F}" type="presOf" srcId="{930268AB-1381-4DED-87C2-660CFB4C0EA2}" destId="{C7B47430-EFEC-48D8-8C07-407F873752C0}" srcOrd="0" destOrd="0" presId="urn:microsoft.com/office/officeart/2005/8/layout/vList5"/>
    <dgm:cxn modelId="{B385F8EF-E7B4-4309-8025-792DA779F77C}" srcId="{47B5CEA4-520F-465E-8E82-EC08EEE60CFB}" destId="{8E43F2A1-8913-4D73-AAAF-4A62B4A19207}" srcOrd="0" destOrd="0" parTransId="{A377C584-D1E0-496D-A0A5-0A0A1E945433}" sibTransId="{B6D15D06-48AD-430C-A37D-D9391020E53D}"/>
    <dgm:cxn modelId="{4208BAA7-EB10-43A3-B4CB-726BE56A07FB}" type="presOf" srcId="{8E43F2A1-8913-4D73-AAAF-4A62B4A19207}" destId="{4DD845A1-4B0A-4664-A80E-129984FD98FA}" srcOrd="0" destOrd="0" presId="urn:microsoft.com/office/officeart/2005/8/layout/vList5"/>
    <dgm:cxn modelId="{95103E5C-1301-475B-8AFB-AB370A80BC8D}" srcId="{930268AB-1381-4DED-87C2-660CFB4C0EA2}" destId="{43C4BD39-C812-4F7F-9339-1C8C1173BBD5}" srcOrd="0" destOrd="0" parTransId="{70D1D841-5B3B-4300-A2B8-A26AA52A7276}" sibTransId="{5BA00EA8-8E71-44DA-8ACE-7A48DD1CFA3C}"/>
    <dgm:cxn modelId="{8C836220-2B30-4522-918C-5A76D246ECCB}" srcId="{BC55AB7B-892D-4E8D-A619-0D0603C50573}" destId="{769F9070-9875-4893-80C7-3805BCC72792}" srcOrd="2" destOrd="0" parTransId="{381AB647-81B4-4A06-AE09-A6E2675C6AC3}" sibTransId="{2139DB95-2F60-4220-9725-7456E4A4A82D}"/>
    <dgm:cxn modelId="{E5B46216-55F7-4652-84EC-097EC672FF2E}" srcId="{6DD1FCDF-BF68-420D-AB74-627F3916783C}" destId="{8A64D777-E442-4634-958E-4D455A82B40C}" srcOrd="0" destOrd="0" parTransId="{36D4E9EA-8B19-43BE-82BC-FA509A33EA68}" sibTransId="{3DA21F5B-9281-4CD8-A541-AC43D11A6E26}"/>
    <dgm:cxn modelId="{2E9698EB-59F2-40FC-9D2A-7A2C08F64BA2}" srcId="{769F9070-9875-4893-80C7-3805BCC72792}" destId="{6F0C832E-B9A3-4946-A551-0F6EE4725699}" srcOrd="0" destOrd="0" parTransId="{F1B46EEC-4D0F-4460-8801-B41F7E71B6EF}" sibTransId="{22924A0D-1600-4308-9EB4-F5030912011C}"/>
    <dgm:cxn modelId="{0D0C0292-FB19-47C7-94DC-121017919020}" type="presOf" srcId="{297E9A0F-BDBB-4416-870A-6C0D4CB2A54C}" destId="{4AECACA6-1E82-44F5-BB2E-36724E6DF1EF}" srcOrd="0" destOrd="0" presId="urn:microsoft.com/office/officeart/2005/8/layout/vList5"/>
    <dgm:cxn modelId="{3F63788D-131B-4714-A06B-A41B1F801833}" type="presOf" srcId="{34EAA2C3-AAC0-4FAF-BCE8-A746717DD0CF}" destId="{0108BC2B-22B3-4B37-BF6A-CEFA74CDD197}" srcOrd="0" destOrd="0" presId="urn:microsoft.com/office/officeart/2005/8/layout/vList5"/>
    <dgm:cxn modelId="{CBEB6E2B-D312-438D-94AD-DD274EC499E3}" type="presOf" srcId="{769F9070-9875-4893-80C7-3805BCC72792}" destId="{DF010776-7E2A-4630-970F-4A0330FEAC0C}" srcOrd="0" destOrd="0" presId="urn:microsoft.com/office/officeart/2005/8/layout/vList5"/>
    <dgm:cxn modelId="{60EB3AAB-E4AA-49E7-8077-1748C2D83AFF}" type="presOf" srcId="{6F0C832E-B9A3-4946-A551-0F6EE4725699}" destId="{A7AACC6B-C6A3-462C-82D9-D9B89D3D0978}" srcOrd="0" destOrd="0" presId="urn:microsoft.com/office/officeart/2005/8/layout/vList5"/>
    <dgm:cxn modelId="{8FF51B65-3BF0-46FE-B958-94704860E1BB}" srcId="{BC55AB7B-892D-4E8D-A619-0D0603C50573}" destId="{CBC88C47-AE57-4E27-B491-C27B3F552514}" srcOrd="4" destOrd="0" parTransId="{4EDACBB3-C636-4C1A-81E9-B36CD7919CE1}" sibTransId="{A1DCD169-D024-4374-8CAB-909959AE7854}"/>
    <dgm:cxn modelId="{FF4452D7-5A90-4A45-AB2D-6AD1B51FD4EB}" type="presOf" srcId="{47B5CEA4-520F-465E-8E82-EC08EEE60CFB}" destId="{AAF31013-7B42-4416-9E67-DF9B737C7C56}" srcOrd="0" destOrd="0" presId="urn:microsoft.com/office/officeart/2005/8/layout/vList5"/>
    <dgm:cxn modelId="{E00EA297-C46A-43C3-B18E-5E03628C2961}" type="presParOf" srcId="{CC2DC3C1-5365-4261-89F6-DB528F647D64}" destId="{AE1AF245-BFE7-442F-AEB4-0308290640DD}" srcOrd="0" destOrd="0" presId="urn:microsoft.com/office/officeart/2005/8/layout/vList5"/>
    <dgm:cxn modelId="{F85DABBF-004F-480A-A778-BBB4EDEF4F59}" type="presParOf" srcId="{AE1AF245-BFE7-442F-AEB4-0308290640DD}" destId="{F9AB93A2-1D50-4226-8551-6D4156C08580}" srcOrd="0" destOrd="0" presId="urn:microsoft.com/office/officeart/2005/8/layout/vList5"/>
    <dgm:cxn modelId="{2CB0E9A1-3F84-44BB-AE60-F3DBEC394DA8}" type="presParOf" srcId="{AE1AF245-BFE7-442F-AEB4-0308290640DD}" destId="{C7E9C25E-5563-44EF-9D4E-F3828F801462}" srcOrd="1" destOrd="0" presId="urn:microsoft.com/office/officeart/2005/8/layout/vList5"/>
    <dgm:cxn modelId="{9DFA54B1-6042-4782-A1C7-1ED084F8EB74}" type="presParOf" srcId="{CC2DC3C1-5365-4261-89F6-DB528F647D64}" destId="{186655CA-BB89-4EFA-8C2B-7983B781E999}" srcOrd="1" destOrd="0" presId="urn:microsoft.com/office/officeart/2005/8/layout/vList5"/>
    <dgm:cxn modelId="{28AFA1D2-5973-42DA-B3E4-02F3CCCB58D4}" type="presParOf" srcId="{CC2DC3C1-5365-4261-89F6-DB528F647D64}" destId="{9D27C920-887C-4D4A-ADE4-C35053C0A12B}" srcOrd="2" destOrd="0" presId="urn:microsoft.com/office/officeart/2005/8/layout/vList5"/>
    <dgm:cxn modelId="{D08FAD51-6E29-4A4A-9A4F-8AA5B699526E}" type="presParOf" srcId="{9D27C920-887C-4D4A-ADE4-C35053C0A12B}" destId="{0108BC2B-22B3-4B37-BF6A-CEFA74CDD197}" srcOrd="0" destOrd="0" presId="urn:microsoft.com/office/officeart/2005/8/layout/vList5"/>
    <dgm:cxn modelId="{276C33E7-E012-4BC8-8BB7-49EB7766EC03}" type="presParOf" srcId="{9D27C920-887C-4D4A-ADE4-C35053C0A12B}" destId="{AC76C2A0-426E-483C-B845-9DAE28703565}" srcOrd="1" destOrd="0" presId="urn:microsoft.com/office/officeart/2005/8/layout/vList5"/>
    <dgm:cxn modelId="{92F7EB54-2553-4428-ADC7-2CCF27D60804}" type="presParOf" srcId="{CC2DC3C1-5365-4261-89F6-DB528F647D64}" destId="{60F69D26-2CA1-436C-9D9B-8F9A11D487FF}" srcOrd="3" destOrd="0" presId="urn:microsoft.com/office/officeart/2005/8/layout/vList5"/>
    <dgm:cxn modelId="{4950B8F1-3A7D-4AAE-BB30-0876C053DC9C}" type="presParOf" srcId="{CC2DC3C1-5365-4261-89F6-DB528F647D64}" destId="{F91D23C6-441D-47FC-9920-D0952457661C}" srcOrd="4" destOrd="0" presId="urn:microsoft.com/office/officeart/2005/8/layout/vList5"/>
    <dgm:cxn modelId="{4C70AEFA-49CA-410A-A1DE-DC7DE9BB67BF}" type="presParOf" srcId="{F91D23C6-441D-47FC-9920-D0952457661C}" destId="{DF010776-7E2A-4630-970F-4A0330FEAC0C}" srcOrd="0" destOrd="0" presId="urn:microsoft.com/office/officeart/2005/8/layout/vList5"/>
    <dgm:cxn modelId="{0D7F41B8-4DF9-4D70-954B-881E87C6D71D}" type="presParOf" srcId="{F91D23C6-441D-47FC-9920-D0952457661C}" destId="{A7AACC6B-C6A3-462C-82D9-D9B89D3D0978}" srcOrd="1" destOrd="0" presId="urn:microsoft.com/office/officeart/2005/8/layout/vList5"/>
    <dgm:cxn modelId="{7DEB4293-DE78-42A5-AF34-74C905B3D756}" type="presParOf" srcId="{CC2DC3C1-5365-4261-89F6-DB528F647D64}" destId="{649E0784-F0F5-4593-88A9-FDE06A54D2B3}" srcOrd="5" destOrd="0" presId="urn:microsoft.com/office/officeart/2005/8/layout/vList5"/>
    <dgm:cxn modelId="{0F09E56C-155F-45AA-88AD-FE71E5DE6ECE}" type="presParOf" srcId="{CC2DC3C1-5365-4261-89F6-DB528F647D64}" destId="{B6DA80AD-97E9-40AC-A096-016E2B114A1C}" srcOrd="6" destOrd="0" presId="urn:microsoft.com/office/officeart/2005/8/layout/vList5"/>
    <dgm:cxn modelId="{2609B84F-FB9C-45B7-84D6-3149B297072E}" type="presParOf" srcId="{B6DA80AD-97E9-40AC-A096-016E2B114A1C}" destId="{732E7FE0-458F-48A0-9AB3-A332732C467A}" srcOrd="0" destOrd="0" presId="urn:microsoft.com/office/officeart/2005/8/layout/vList5"/>
    <dgm:cxn modelId="{65B59FC7-8A8D-4E1C-8449-89D74F27A921}" type="presParOf" srcId="{B6DA80AD-97E9-40AC-A096-016E2B114A1C}" destId="{4AECACA6-1E82-44F5-BB2E-36724E6DF1EF}" srcOrd="1" destOrd="0" presId="urn:microsoft.com/office/officeart/2005/8/layout/vList5"/>
    <dgm:cxn modelId="{E6F5D41F-822B-49F9-8D85-738D49132ACF}" type="presParOf" srcId="{CC2DC3C1-5365-4261-89F6-DB528F647D64}" destId="{84108871-2E80-49CA-BF45-E1F092A0E29A}" srcOrd="7" destOrd="0" presId="urn:microsoft.com/office/officeart/2005/8/layout/vList5"/>
    <dgm:cxn modelId="{13F59FC9-99FF-40DF-8936-388E6F95EA50}" type="presParOf" srcId="{CC2DC3C1-5365-4261-89F6-DB528F647D64}" destId="{758B150A-792E-457E-931C-4D1C2B8832C6}" srcOrd="8" destOrd="0" presId="urn:microsoft.com/office/officeart/2005/8/layout/vList5"/>
    <dgm:cxn modelId="{509FCB5E-47B3-428F-8AAE-7A774D73A1BF}" type="presParOf" srcId="{758B150A-792E-457E-931C-4D1C2B8832C6}" destId="{EEA61E54-17A6-477D-BBDE-87F51B190033}" srcOrd="0" destOrd="0" presId="urn:microsoft.com/office/officeart/2005/8/layout/vList5"/>
    <dgm:cxn modelId="{89C06277-6E59-4DDA-8EFB-93432B1D582A}" type="presParOf" srcId="{758B150A-792E-457E-931C-4D1C2B8832C6}" destId="{1EB8B971-7399-4CF3-A39B-455D6FE825E2}" srcOrd="1" destOrd="0" presId="urn:microsoft.com/office/officeart/2005/8/layout/vList5"/>
    <dgm:cxn modelId="{A7156DBF-3B54-46D7-84E7-706B94CA181F}" type="presParOf" srcId="{CC2DC3C1-5365-4261-89F6-DB528F647D64}" destId="{B69A7E3A-B939-458D-8192-038912754434}" srcOrd="9" destOrd="0" presId="urn:microsoft.com/office/officeart/2005/8/layout/vList5"/>
    <dgm:cxn modelId="{43362AB7-5F63-42CB-A2EC-C9106E3D04FE}" type="presParOf" srcId="{CC2DC3C1-5365-4261-89F6-DB528F647D64}" destId="{C07E3C66-2E6D-4840-A848-815F45458752}" srcOrd="10" destOrd="0" presId="urn:microsoft.com/office/officeart/2005/8/layout/vList5"/>
    <dgm:cxn modelId="{C0A243A0-29D2-4DEE-A833-3F589D214663}" type="presParOf" srcId="{C07E3C66-2E6D-4840-A848-815F45458752}" destId="{C7B47430-EFEC-48D8-8C07-407F873752C0}" srcOrd="0" destOrd="0" presId="urn:microsoft.com/office/officeart/2005/8/layout/vList5"/>
    <dgm:cxn modelId="{B0E33539-5DBD-4CCD-99B8-76E8A141A0F1}" type="presParOf" srcId="{C07E3C66-2E6D-4840-A848-815F45458752}" destId="{C6AD31D0-83FD-428A-809B-3DF48BBC4C8C}" srcOrd="1" destOrd="0" presId="urn:microsoft.com/office/officeart/2005/8/layout/vList5"/>
    <dgm:cxn modelId="{1E1EB86A-4B76-439D-A8B9-6F88BDB96025}" type="presParOf" srcId="{CC2DC3C1-5365-4261-89F6-DB528F647D64}" destId="{9FC3DB5F-39B8-4FEE-A88E-F7A4C54A82A3}" srcOrd="11" destOrd="0" presId="urn:microsoft.com/office/officeart/2005/8/layout/vList5"/>
    <dgm:cxn modelId="{0C4E06FD-2A8D-4216-980A-457ED76E46AE}" type="presParOf" srcId="{CC2DC3C1-5365-4261-89F6-DB528F647D64}" destId="{05B61CE5-9BF6-43C6-874A-2D3780FEE6CF}" srcOrd="12" destOrd="0" presId="urn:microsoft.com/office/officeart/2005/8/layout/vList5"/>
    <dgm:cxn modelId="{86E46C9C-9375-47B4-834E-170A19AA0B83}" type="presParOf" srcId="{05B61CE5-9BF6-43C6-874A-2D3780FEE6CF}" destId="{BE8E02B0-1DCA-47CF-9E22-5124F8B61527}" srcOrd="0" destOrd="0" presId="urn:microsoft.com/office/officeart/2005/8/layout/vList5"/>
    <dgm:cxn modelId="{836F6E60-2B5E-459B-9C67-207CC8B29B4F}" type="presParOf" srcId="{05B61CE5-9BF6-43C6-874A-2D3780FEE6CF}" destId="{80E5CF78-33A7-4404-ADF3-9B30571FC8EA}" srcOrd="1" destOrd="0" presId="urn:microsoft.com/office/officeart/2005/8/layout/vList5"/>
    <dgm:cxn modelId="{ADAE1B78-C0F5-4078-8E7F-1B7F796166F3}" type="presParOf" srcId="{CC2DC3C1-5365-4261-89F6-DB528F647D64}" destId="{4E428935-6A7B-4458-A67E-740EEF640276}" srcOrd="13" destOrd="0" presId="urn:microsoft.com/office/officeart/2005/8/layout/vList5"/>
    <dgm:cxn modelId="{2983B7F8-34C8-458A-B5F7-2CC73A24D031}" type="presParOf" srcId="{CC2DC3C1-5365-4261-89F6-DB528F647D64}" destId="{9042D074-5256-443B-8067-EF0F8FEF92FA}" srcOrd="14" destOrd="0" presId="urn:microsoft.com/office/officeart/2005/8/layout/vList5"/>
    <dgm:cxn modelId="{CC867139-1B0F-4EFB-A6FB-9599A212F769}" type="presParOf" srcId="{9042D074-5256-443B-8067-EF0F8FEF92FA}" destId="{AAF31013-7B42-4416-9E67-DF9B737C7C56}" srcOrd="0" destOrd="0" presId="urn:microsoft.com/office/officeart/2005/8/layout/vList5"/>
    <dgm:cxn modelId="{2009E452-0639-4EE9-8A44-38801B03A271}" type="presParOf" srcId="{9042D074-5256-443B-8067-EF0F8FEF92FA}" destId="{4DD845A1-4B0A-4664-A80E-129984FD98FA}" srcOrd="1" destOrd="0" presId="urn:microsoft.com/office/officeart/2005/8/layout/vList5"/>
    <dgm:cxn modelId="{B3605B52-A62E-445A-8756-A66B1DD83207}" type="presParOf" srcId="{CC2DC3C1-5365-4261-89F6-DB528F647D64}" destId="{A8C9D8AC-9A07-425B-9938-309C60379725}" srcOrd="15" destOrd="0" presId="urn:microsoft.com/office/officeart/2005/8/layout/vList5"/>
    <dgm:cxn modelId="{2CC09176-9030-41A4-AC5D-C22DC056DB77}" type="presParOf" srcId="{CC2DC3C1-5365-4261-89F6-DB528F647D64}" destId="{08131AAB-BA49-4989-B385-08582A8AE9E9}" srcOrd="16" destOrd="0" presId="urn:microsoft.com/office/officeart/2005/8/layout/vList5"/>
    <dgm:cxn modelId="{178786C1-B8DD-4346-BC9C-ED413EF6871F}" type="presParOf" srcId="{08131AAB-BA49-4989-B385-08582A8AE9E9}" destId="{73DDB1B5-169E-4D61-BB04-4C07BA576A1C}" srcOrd="0" destOrd="0" presId="urn:microsoft.com/office/officeart/2005/8/layout/vList5"/>
    <dgm:cxn modelId="{E7AE59DF-FD04-49B6-A57F-DD6A66CF2862}" type="presParOf" srcId="{08131AAB-BA49-4989-B385-08582A8AE9E9}" destId="{8722C054-D9BE-4C31-8CD1-690AE1EFCD09}" srcOrd="1" destOrd="0" presId="urn:microsoft.com/office/officeart/2005/8/layout/vList5"/>
    <dgm:cxn modelId="{8407EA39-02B8-47CC-83F5-859F2ECDA0B2}" type="presParOf" srcId="{CC2DC3C1-5365-4261-89F6-DB528F647D64}" destId="{9A8CCF22-4B8A-4541-A6D1-1831CDDDCC99}" srcOrd="17" destOrd="0" presId="urn:microsoft.com/office/officeart/2005/8/layout/vList5"/>
    <dgm:cxn modelId="{1305BDA0-B1DC-46E4-A4F7-F8491A285B1D}" type="presParOf" srcId="{CC2DC3C1-5365-4261-89F6-DB528F647D64}" destId="{7DE3C40D-DAD0-491E-B340-220C199CCE47}" srcOrd="18" destOrd="0" presId="urn:microsoft.com/office/officeart/2005/8/layout/vList5"/>
    <dgm:cxn modelId="{9708372E-C8D3-4972-AB51-EEE487A14D15}" type="presParOf" srcId="{7DE3C40D-DAD0-491E-B340-220C199CCE47}" destId="{63F703F1-8923-461C-B3F1-02395F5CE9C7}" srcOrd="0" destOrd="0" presId="urn:microsoft.com/office/officeart/2005/8/layout/vList5"/>
    <dgm:cxn modelId="{EE8BC3EF-C612-4273-9449-7AF2B5699253}" type="presParOf" srcId="{7DE3C40D-DAD0-491E-B340-220C199CCE47}" destId="{3A66EFDA-2F7C-4767-82DC-ACA2053CC3D9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98E5AC-8804-4376-A200-0D045AF593B0}" type="doc">
      <dgm:prSet loTypeId="urn:microsoft.com/office/officeart/2005/8/layout/hierarchy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A23449-A279-4341-B7F6-B5CD258894DD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800" dirty="0" smtClean="0"/>
            <a:t>Site Leader</a:t>
          </a:r>
        </a:p>
      </dgm:t>
    </dgm:pt>
    <dgm:pt modelId="{D421178E-FACD-4056-8A01-C4CA78EBA59B}" type="parTrans" cxnId="{8F5422D2-87EF-4517-99C0-67D2C5014C2F}">
      <dgm:prSet/>
      <dgm:spPr/>
      <dgm:t>
        <a:bodyPr/>
        <a:lstStyle/>
        <a:p>
          <a:endParaRPr lang="en-US"/>
        </a:p>
      </dgm:t>
    </dgm:pt>
    <dgm:pt modelId="{B4762FCB-3F7E-414E-8845-5EE7F9F90C2E}" type="sibTrans" cxnId="{8F5422D2-87EF-4517-99C0-67D2C5014C2F}">
      <dgm:prSet/>
      <dgm:spPr/>
      <dgm:t>
        <a:bodyPr/>
        <a:lstStyle/>
        <a:p>
          <a:endParaRPr lang="en-US"/>
        </a:p>
      </dgm:t>
    </dgm:pt>
    <dgm:pt modelId="{E72690E8-4E52-4795-95B0-C5EB80731FD0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800" dirty="0" smtClean="0"/>
            <a:t>Bonner</a:t>
          </a:r>
        </a:p>
        <a:p>
          <a:pPr algn="ctr"/>
          <a:r>
            <a:rPr lang="en-US" sz="1800" dirty="0" smtClean="0"/>
            <a:t>Project Leader</a:t>
          </a:r>
        </a:p>
      </dgm:t>
    </dgm:pt>
    <dgm:pt modelId="{552EB06B-C982-455D-B083-10D0048B4472}" type="parTrans" cxnId="{C76A4041-2102-4591-8F46-6439385BE454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3BABCAA-CE74-4910-B08D-893C44FCADE9}" type="sibTrans" cxnId="{C76A4041-2102-4591-8F46-6439385BE454}">
      <dgm:prSet/>
      <dgm:spPr/>
      <dgm:t>
        <a:bodyPr/>
        <a:lstStyle/>
        <a:p>
          <a:endParaRPr lang="en-US"/>
        </a:p>
      </dgm:t>
    </dgm:pt>
    <dgm:pt modelId="{AA8D51D8-1119-4EB6-B76F-27C897EDF143}">
      <dgm:prSet phldrT="[Text]" custT="1"/>
      <dgm:spPr/>
      <dgm:t>
        <a:bodyPr/>
        <a:lstStyle/>
        <a:p>
          <a:pPr algn="ctr"/>
          <a:r>
            <a:rPr lang="en-US" sz="1800" dirty="0" smtClean="0"/>
            <a:t>Bonner</a:t>
          </a:r>
        </a:p>
      </dgm:t>
    </dgm:pt>
    <dgm:pt modelId="{B3B57853-FEB1-4FE3-9B88-F9A514A5D420}" type="parTrans" cxnId="{E963D9C2-7B98-447C-AF85-F3D1EE33BFB6}">
      <dgm:prSet/>
      <dgm:spPr/>
      <dgm:t>
        <a:bodyPr/>
        <a:lstStyle/>
        <a:p>
          <a:endParaRPr lang="en-US"/>
        </a:p>
      </dgm:t>
    </dgm:pt>
    <dgm:pt modelId="{8F697974-A316-46B3-AC5C-465289B31618}" type="sibTrans" cxnId="{E963D9C2-7B98-447C-AF85-F3D1EE33BFB6}">
      <dgm:prSet/>
      <dgm:spPr/>
      <dgm:t>
        <a:bodyPr/>
        <a:lstStyle/>
        <a:p>
          <a:endParaRPr lang="en-US"/>
        </a:p>
      </dgm:t>
    </dgm:pt>
    <dgm:pt modelId="{C4A3A37D-98D9-44FC-8908-6A11AA210448}">
      <dgm:prSet phldrT="[Text]" custT="1"/>
      <dgm:spPr/>
      <dgm:t>
        <a:bodyPr/>
        <a:lstStyle/>
        <a:p>
          <a:pPr algn="ctr"/>
          <a:r>
            <a:rPr lang="en-US" sz="1800" dirty="0" smtClean="0"/>
            <a:t>Bonner</a:t>
          </a:r>
        </a:p>
      </dgm:t>
    </dgm:pt>
    <dgm:pt modelId="{83C99581-63A9-4C85-8283-3E151A58508B}" type="parTrans" cxnId="{9C2081DF-AF75-47FA-8207-F3A5EB34F1AC}">
      <dgm:prSet/>
      <dgm:spPr/>
      <dgm:t>
        <a:bodyPr/>
        <a:lstStyle/>
        <a:p>
          <a:endParaRPr lang="en-US"/>
        </a:p>
      </dgm:t>
    </dgm:pt>
    <dgm:pt modelId="{DF8F1193-00DB-48E5-A885-7B749564024C}" type="sibTrans" cxnId="{9C2081DF-AF75-47FA-8207-F3A5EB34F1AC}">
      <dgm:prSet/>
      <dgm:spPr/>
      <dgm:t>
        <a:bodyPr/>
        <a:lstStyle/>
        <a:p>
          <a:endParaRPr lang="en-US"/>
        </a:p>
      </dgm:t>
    </dgm:pt>
    <dgm:pt modelId="{B1D27220-C227-41B4-8D2C-68B6F3E6A570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800" dirty="0" smtClean="0"/>
            <a:t>B-</a:t>
          </a:r>
          <a:r>
            <a:rPr lang="en-US" sz="1800" dirty="0" err="1" smtClean="0"/>
            <a:t>vol</a:t>
          </a:r>
          <a:endParaRPr lang="en-US" sz="1800" dirty="0" smtClean="0"/>
        </a:p>
      </dgm:t>
    </dgm:pt>
    <dgm:pt modelId="{A07BBB44-1A32-4D51-BE73-1593502C89F2}" type="parTrans" cxnId="{418A78C4-6B38-4AB5-B7D2-7FCD8C95222F}">
      <dgm:prSet/>
      <dgm:spPr/>
      <dgm:t>
        <a:bodyPr/>
        <a:lstStyle/>
        <a:p>
          <a:endParaRPr lang="en-US"/>
        </a:p>
      </dgm:t>
    </dgm:pt>
    <dgm:pt modelId="{E898C39E-C231-4990-85BF-575DE21E3D2A}" type="sibTrans" cxnId="{418A78C4-6B38-4AB5-B7D2-7FCD8C95222F}">
      <dgm:prSet/>
      <dgm:spPr/>
      <dgm:t>
        <a:bodyPr/>
        <a:lstStyle/>
        <a:p>
          <a:endParaRPr lang="en-US"/>
        </a:p>
      </dgm:t>
    </dgm:pt>
    <dgm:pt modelId="{DC99F99B-45E6-426B-9FAE-2AECD24A8BF6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800" dirty="0" smtClean="0"/>
            <a:t>B-</a:t>
          </a:r>
          <a:r>
            <a:rPr lang="en-US" sz="1800" dirty="0" err="1" smtClean="0"/>
            <a:t>vol</a:t>
          </a:r>
          <a:endParaRPr lang="en-US" sz="1800" dirty="0" smtClean="0"/>
        </a:p>
      </dgm:t>
    </dgm:pt>
    <dgm:pt modelId="{11BDB203-3D32-4C9E-9910-6306B1B65DC6}" type="parTrans" cxnId="{94D776B6-4BBB-4735-BFE8-EF2EB053CB78}">
      <dgm:prSet/>
      <dgm:spPr/>
      <dgm:t>
        <a:bodyPr/>
        <a:lstStyle/>
        <a:p>
          <a:endParaRPr lang="en-US"/>
        </a:p>
      </dgm:t>
    </dgm:pt>
    <dgm:pt modelId="{306F25C8-C914-4527-A8D9-DD50FBEB949E}" type="sibTrans" cxnId="{94D776B6-4BBB-4735-BFE8-EF2EB053CB78}">
      <dgm:prSet/>
      <dgm:spPr/>
      <dgm:t>
        <a:bodyPr/>
        <a:lstStyle/>
        <a:p>
          <a:endParaRPr lang="en-US"/>
        </a:p>
      </dgm:t>
    </dgm:pt>
    <dgm:pt modelId="{AB4D5BF8-898C-4D46-BADB-630AEDB92046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800" dirty="0" smtClean="0"/>
            <a:t>B-</a:t>
          </a:r>
          <a:r>
            <a:rPr lang="en-US" sz="1800" dirty="0" err="1" smtClean="0"/>
            <a:t>vol</a:t>
          </a:r>
          <a:endParaRPr lang="en-US" sz="1800" dirty="0" smtClean="0"/>
        </a:p>
      </dgm:t>
    </dgm:pt>
    <dgm:pt modelId="{FBD10F09-94B0-42DD-9549-168A8A257169}" type="parTrans" cxnId="{31D7B521-FE99-4789-AAF9-C358BD5B7BF2}">
      <dgm:prSet/>
      <dgm:spPr/>
      <dgm:t>
        <a:bodyPr/>
        <a:lstStyle/>
        <a:p>
          <a:endParaRPr lang="en-US"/>
        </a:p>
      </dgm:t>
    </dgm:pt>
    <dgm:pt modelId="{5F24D537-7DC1-4DB9-90FF-5DFEE6F6FC5D}" type="sibTrans" cxnId="{31D7B521-FE99-4789-AAF9-C358BD5B7BF2}">
      <dgm:prSet/>
      <dgm:spPr/>
      <dgm:t>
        <a:bodyPr/>
        <a:lstStyle/>
        <a:p>
          <a:endParaRPr lang="en-US"/>
        </a:p>
      </dgm:t>
    </dgm:pt>
    <dgm:pt modelId="{04DB6436-61E3-4EB0-85CF-C15E10A43EC3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800" dirty="0" smtClean="0"/>
            <a:t>Bonner </a:t>
          </a:r>
        </a:p>
        <a:p>
          <a:pPr algn="ctr"/>
          <a:r>
            <a:rPr lang="en-US" sz="1800" dirty="0" smtClean="0"/>
            <a:t>Project Leader</a:t>
          </a:r>
        </a:p>
      </dgm:t>
    </dgm:pt>
    <dgm:pt modelId="{7BE28977-3956-492D-A27A-D6B5781E485F}" type="parTrans" cxnId="{65778C52-0D84-4FDD-A15E-775F5883B3B1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D4E7378-A8BE-4768-9710-942CD308A346}" type="sibTrans" cxnId="{65778C52-0D84-4FDD-A15E-775F5883B3B1}">
      <dgm:prSet/>
      <dgm:spPr/>
      <dgm:t>
        <a:bodyPr/>
        <a:lstStyle/>
        <a:p>
          <a:endParaRPr lang="en-US"/>
        </a:p>
      </dgm:t>
    </dgm:pt>
    <dgm:pt modelId="{5EA4109A-A2E4-4847-AEF2-ADF1C7847AF3}">
      <dgm:prSet phldrT="[Text]" custT="1"/>
      <dgm:spPr/>
      <dgm:t>
        <a:bodyPr/>
        <a:lstStyle/>
        <a:p>
          <a:pPr algn="ctr"/>
          <a:r>
            <a:rPr lang="en-US" sz="1800" dirty="0" smtClean="0"/>
            <a:t>Bonner</a:t>
          </a:r>
        </a:p>
      </dgm:t>
    </dgm:pt>
    <dgm:pt modelId="{F485B00D-4328-4F1F-9F7B-EBBF0DABA3F7}" type="parTrans" cxnId="{E9BFB2CC-33AF-4786-9A06-4D31EB3078BF}">
      <dgm:prSet/>
      <dgm:spPr/>
      <dgm:t>
        <a:bodyPr/>
        <a:lstStyle/>
        <a:p>
          <a:endParaRPr lang="en-US"/>
        </a:p>
      </dgm:t>
    </dgm:pt>
    <dgm:pt modelId="{CC09F4CD-57A7-46D0-9FE5-CC1EC21AFCC3}" type="sibTrans" cxnId="{E9BFB2CC-33AF-4786-9A06-4D31EB3078BF}">
      <dgm:prSet/>
      <dgm:spPr/>
      <dgm:t>
        <a:bodyPr/>
        <a:lstStyle/>
        <a:p>
          <a:endParaRPr lang="en-US"/>
        </a:p>
      </dgm:t>
    </dgm:pt>
    <dgm:pt modelId="{98038745-8911-4A1F-A7C8-38DCF4AC2740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800" dirty="0" smtClean="0"/>
            <a:t>B-</a:t>
          </a:r>
          <a:r>
            <a:rPr lang="en-US" sz="1800" dirty="0" err="1" smtClean="0"/>
            <a:t>vol</a:t>
          </a:r>
          <a:endParaRPr lang="en-US" sz="1800" dirty="0" smtClean="0"/>
        </a:p>
      </dgm:t>
    </dgm:pt>
    <dgm:pt modelId="{40FDDB76-A16E-4057-B28C-28BA0AA3CE6D}" type="parTrans" cxnId="{D831871D-E57D-4E29-B2D7-A30C6EE9A86E}">
      <dgm:prSet/>
      <dgm:spPr/>
      <dgm:t>
        <a:bodyPr/>
        <a:lstStyle/>
        <a:p>
          <a:endParaRPr lang="en-US"/>
        </a:p>
      </dgm:t>
    </dgm:pt>
    <dgm:pt modelId="{C27853B0-A2EC-40AC-9A39-1E6D9D3283F2}" type="sibTrans" cxnId="{D831871D-E57D-4E29-B2D7-A30C6EE9A86E}">
      <dgm:prSet/>
      <dgm:spPr/>
      <dgm:t>
        <a:bodyPr/>
        <a:lstStyle/>
        <a:p>
          <a:endParaRPr lang="en-US"/>
        </a:p>
      </dgm:t>
    </dgm:pt>
    <dgm:pt modelId="{DEFEAD99-AA45-4757-A5A4-33ABB2F4EE45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800" dirty="0" smtClean="0"/>
            <a:t>Bonner  </a:t>
          </a:r>
        </a:p>
        <a:p>
          <a:pPr algn="ctr"/>
          <a:r>
            <a:rPr lang="en-US" sz="1800" dirty="0" smtClean="0"/>
            <a:t>Project Leader</a:t>
          </a:r>
        </a:p>
      </dgm:t>
    </dgm:pt>
    <dgm:pt modelId="{864E0E16-9FE0-4279-B341-7AE9B8B5C69A}" type="sibTrans" cxnId="{1A8D21B9-90A7-4D46-9199-587A484AFF7F}">
      <dgm:prSet/>
      <dgm:spPr/>
      <dgm:t>
        <a:bodyPr/>
        <a:lstStyle/>
        <a:p>
          <a:endParaRPr lang="en-US"/>
        </a:p>
      </dgm:t>
    </dgm:pt>
    <dgm:pt modelId="{A4D9AE4B-CC59-420F-8D3A-1B24E0E4D0F1}" type="parTrans" cxnId="{1A8D21B9-90A7-4D46-9199-587A484AFF7F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425E4A9A-5F25-44F5-B181-EEC02ADB3A9E}" type="pres">
      <dgm:prSet presAssocID="{8798E5AC-8804-4376-A200-0D045AF593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9BBD27-3CFD-424C-8105-1367BC6EFB84}" type="pres">
      <dgm:prSet presAssocID="{9EA23449-A279-4341-B7F6-B5CD258894DD}" presName="hierRoot1" presStyleCnt="0"/>
      <dgm:spPr/>
    </dgm:pt>
    <dgm:pt modelId="{8928AE51-BE13-4B22-B2DB-F53A1C437809}" type="pres">
      <dgm:prSet presAssocID="{9EA23449-A279-4341-B7F6-B5CD258894DD}" presName="composite" presStyleCnt="0"/>
      <dgm:spPr/>
    </dgm:pt>
    <dgm:pt modelId="{1022D76C-254D-43CE-9D65-B3144643CAAA}" type="pres">
      <dgm:prSet presAssocID="{9EA23449-A279-4341-B7F6-B5CD258894DD}" presName="background" presStyleLbl="node0" presStyleIdx="0" presStyleCnt="1"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7F24B081-0CBF-4EEE-A68E-C5E0ED397A54}" type="pres">
      <dgm:prSet presAssocID="{9EA23449-A279-4341-B7F6-B5CD258894DD}" presName="text" presStyleLbl="fgAcc0" presStyleIdx="0" presStyleCnt="1" custScaleX="112437" custScaleY="960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DD644E-6811-4788-9331-8F138FE49A0E}" type="pres">
      <dgm:prSet presAssocID="{9EA23449-A279-4341-B7F6-B5CD258894DD}" presName="hierChild2" presStyleCnt="0"/>
      <dgm:spPr/>
    </dgm:pt>
    <dgm:pt modelId="{A669D512-8806-446A-874B-249E0DEC8227}" type="pres">
      <dgm:prSet presAssocID="{552EB06B-C982-455D-B083-10D0048B4472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0348FD6-AAE7-4A99-806C-E29BA3F6384B}" type="pres">
      <dgm:prSet presAssocID="{E72690E8-4E52-4795-95B0-C5EB80731FD0}" presName="hierRoot2" presStyleCnt="0"/>
      <dgm:spPr/>
    </dgm:pt>
    <dgm:pt modelId="{91A2E0B4-4090-40F7-AF58-D31930405D36}" type="pres">
      <dgm:prSet presAssocID="{E72690E8-4E52-4795-95B0-C5EB80731FD0}" presName="composite2" presStyleCnt="0"/>
      <dgm:spPr/>
    </dgm:pt>
    <dgm:pt modelId="{CC12F594-D122-4555-9370-B5736BBA1377}" type="pres">
      <dgm:prSet presAssocID="{E72690E8-4E52-4795-95B0-C5EB80731FD0}" presName="background2" presStyleLbl="node2" presStyleIdx="0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3FF31F5-CA1D-4CDF-B67E-8C4FA738D7F4}" type="pres">
      <dgm:prSet presAssocID="{E72690E8-4E52-4795-95B0-C5EB80731FD0}" presName="text2" presStyleLbl="fgAcc2" presStyleIdx="0" presStyleCnt="3" custScaleX="130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F977A0-B63D-4963-9159-4EE8586E5D0B}" type="pres">
      <dgm:prSet presAssocID="{E72690E8-4E52-4795-95B0-C5EB80731FD0}" presName="hierChild3" presStyleCnt="0"/>
      <dgm:spPr/>
    </dgm:pt>
    <dgm:pt modelId="{A6D2360C-F6EC-4082-96A8-7674CA16584D}" type="pres">
      <dgm:prSet presAssocID="{B3B57853-FEB1-4FE3-9B88-F9A514A5D420}" presName="Name17" presStyleLbl="parChTrans1D3" presStyleIdx="0" presStyleCnt="3"/>
      <dgm:spPr/>
      <dgm:t>
        <a:bodyPr/>
        <a:lstStyle/>
        <a:p>
          <a:endParaRPr lang="en-US"/>
        </a:p>
      </dgm:t>
    </dgm:pt>
    <dgm:pt modelId="{7FA33860-E04D-4C97-A692-B2DD50B2D7C2}" type="pres">
      <dgm:prSet presAssocID="{AA8D51D8-1119-4EB6-B76F-27C897EDF143}" presName="hierRoot3" presStyleCnt="0"/>
      <dgm:spPr/>
    </dgm:pt>
    <dgm:pt modelId="{E8BF0733-B754-47F2-8B1A-6EB4DDB45677}" type="pres">
      <dgm:prSet presAssocID="{AA8D51D8-1119-4EB6-B76F-27C897EDF143}" presName="composite3" presStyleCnt="0"/>
      <dgm:spPr/>
    </dgm:pt>
    <dgm:pt modelId="{B857DC17-3602-4645-BE67-5EB7E6612B37}" type="pres">
      <dgm:prSet presAssocID="{AA8D51D8-1119-4EB6-B76F-27C897EDF143}" presName="background3" presStyleLbl="node3" presStyleIdx="0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99EC120-155E-46B9-AD8F-5712235DACA1}" type="pres">
      <dgm:prSet presAssocID="{AA8D51D8-1119-4EB6-B76F-27C897EDF143}" presName="text3" presStyleLbl="fgAcc3" presStyleIdx="0" presStyleCnt="3" custScaleX="121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5B9160-5302-4F33-94B0-C263AD9A95E3}" type="pres">
      <dgm:prSet presAssocID="{AA8D51D8-1119-4EB6-B76F-27C897EDF143}" presName="hierChild4" presStyleCnt="0"/>
      <dgm:spPr/>
    </dgm:pt>
    <dgm:pt modelId="{A4AF4CFE-D3A1-4EE7-8355-121DFA088C2A}" type="pres">
      <dgm:prSet presAssocID="{FBD10F09-94B0-42DD-9549-168A8A257169}" presName="Name23" presStyleLbl="parChTrans1D4" presStyleIdx="0" presStyleCnt="4"/>
      <dgm:spPr/>
      <dgm:t>
        <a:bodyPr/>
        <a:lstStyle/>
        <a:p>
          <a:endParaRPr lang="en-US"/>
        </a:p>
      </dgm:t>
    </dgm:pt>
    <dgm:pt modelId="{F8F50AC8-8097-425D-A4E3-68A206FC7D30}" type="pres">
      <dgm:prSet presAssocID="{AB4D5BF8-898C-4D46-BADB-630AEDB92046}" presName="hierRoot4" presStyleCnt="0"/>
      <dgm:spPr/>
    </dgm:pt>
    <dgm:pt modelId="{88EE82CA-E297-4CA3-90CB-70E140D587F5}" type="pres">
      <dgm:prSet presAssocID="{AB4D5BF8-898C-4D46-BADB-630AEDB92046}" presName="composite4" presStyleCnt="0"/>
      <dgm:spPr/>
    </dgm:pt>
    <dgm:pt modelId="{C56C3EFE-659E-48D6-8147-FEFF8CFC1211}" type="pres">
      <dgm:prSet presAssocID="{AB4D5BF8-898C-4D46-BADB-630AEDB92046}" presName="background4" presStyleLbl="node4" presStyleIdx="0" presStyleCnt="4"/>
      <dgm:spPr/>
    </dgm:pt>
    <dgm:pt modelId="{E24621E7-A0C1-40BE-B41F-588305F0CE3C}" type="pres">
      <dgm:prSet presAssocID="{AB4D5BF8-898C-4D46-BADB-630AEDB92046}" presName="text4" presStyleLbl="fgAcc4" presStyleIdx="0" presStyleCnt="4" custScaleX="71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C06F17-98A4-4862-AFBA-7DE4AAC9C942}" type="pres">
      <dgm:prSet presAssocID="{AB4D5BF8-898C-4D46-BADB-630AEDB92046}" presName="hierChild5" presStyleCnt="0"/>
      <dgm:spPr/>
    </dgm:pt>
    <dgm:pt modelId="{38F6F8B2-72A1-4D05-9D49-A38707AD22CE}" type="pres">
      <dgm:prSet presAssocID="{11BDB203-3D32-4C9E-9910-6306B1B65DC6}" presName="Name23" presStyleLbl="parChTrans1D4" presStyleIdx="1" presStyleCnt="4"/>
      <dgm:spPr/>
      <dgm:t>
        <a:bodyPr/>
        <a:lstStyle/>
        <a:p>
          <a:endParaRPr lang="en-US"/>
        </a:p>
      </dgm:t>
    </dgm:pt>
    <dgm:pt modelId="{A5B86295-DFB1-4AF5-BBF5-FED5D85AD3E1}" type="pres">
      <dgm:prSet presAssocID="{DC99F99B-45E6-426B-9FAE-2AECD24A8BF6}" presName="hierRoot4" presStyleCnt="0"/>
      <dgm:spPr/>
    </dgm:pt>
    <dgm:pt modelId="{7975C680-834B-4A0F-99AF-3136DB37946C}" type="pres">
      <dgm:prSet presAssocID="{DC99F99B-45E6-426B-9FAE-2AECD24A8BF6}" presName="composite4" presStyleCnt="0"/>
      <dgm:spPr/>
    </dgm:pt>
    <dgm:pt modelId="{2E89A6EB-6FBD-4018-A7D0-415B83967703}" type="pres">
      <dgm:prSet presAssocID="{DC99F99B-45E6-426B-9FAE-2AECD24A8BF6}" presName="background4" presStyleLbl="node4" presStyleIdx="1" presStyleCnt="4"/>
      <dgm:spPr/>
    </dgm:pt>
    <dgm:pt modelId="{2D95A56B-61E0-4F24-8E5A-0B2DF67E05DC}" type="pres">
      <dgm:prSet presAssocID="{DC99F99B-45E6-426B-9FAE-2AECD24A8BF6}" presName="text4" presStyleLbl="fgAcc4" presStyleIdx="1" presStyleCnt="4" custScaleX="628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52C3EF-7A4C-4CA4-8C6B-E75C8CAE88FD}" type="pres">
      <dgm:prSet presAssocID="{DC99F99B-45E6-426B-9FAE-2AECD24A8BF6}" presName="hierChild5" presStyleCnt="0"/>
      <dgm:spPr/>
    </dgm:pt>
    <dgm:pt modelId="{40C69155-4901-46EF-8FBB-FA9DBC290295}" type="pres">
      <dgm:prSet presAssocID="{A4D9AE4B-CC59-420F-8D3A-1B24E0E4D0F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9262AD80-1407-474B-B311-07CD43D5A3F6}" type="pres">
      <dgm:prSet presAssocID="{DEFEAD99-AA45-4757-A5A4-33ABB2F4EE45}" presName="hierRoot2" presStyleCnt="0"/>
      <dgm:spPr/>
    </dgm:pt>
    <dgm:pt modelId="{C7FFD801-1C83-4705-9DC4-40ED91E7328C}" type="pres">
      <dgm:prSet presAssocID="{DEFEAD99-AA45-4757-A5A4-33ABB2F4EE45}" presName="composite2" presStyleCnt="0"/>
      <dgm:spPr/>
    </dgm:pt>
    <dgm:pt modelId="{B9F4818B-58D9-4879-99E4-0C2B2FAEF99E}" type="pres">
      <dgm:prSet presAssocID="{DEFEAD99-AA45-4757-A5A4-33ABB2F4EE45}" presName="background2" presStyleLbl="node2" presStyleIdx="1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BDD48CE3-FEE6-4F88-980F-BBB3DFB81142}" type="pres">
      <dgm:prSet presAssocID="{DEFEAD99-AA45-4757-A5A4-33ABB2F4EE45}" presName="text2" presStyleLbl="fgAcc2" presStyleIdx="1" presStyleCnt="3" custScaleX="121772" custLinFactNeighborX="1407" custLinFactNeighborY="1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47D5CD-B6F4-4D9F-A1C9-EFD686C631B9}" type="pres">
      <dgm:prSet presAssocID="{DEFEAD99-AA45-4757-A5A4-33ABB2F4EE45}" presName="hierChild3" presStyleCnt="0"/>
      <dgm:spPr/>
    </dgm:pt>
    <dgm:pt modelId="{7822D01E-E38A-4613-BA43-9D56A2211C49}" type="pres">
      <dgm:prSet presAssocID="{83C99581-63A9-4C85-8283-3E151A58508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67FF80B-7461-4FD4-84E4-4713F5946370}" type="pres">
      <dgm:prSet presAssocID="{C4A3A37D-98D9-44FC-8908-6A11AA210448}" presName="hierRoot3" presStyleCnt="0"/>
      <dgm:spPr/>
    </dgm:pt>
    <dgm:pt modelId="{85C2CDE5-52E6-45A0-8959-1DD3059064C1}" type="pres">
      <dgm:prSet presAssocID="{C4A3A37D-98D9-44FC-8908-6A11AA210448}" presName="composite3" presStyleCnt="0"/>
      <dgm:spPr/>
    </dgm:pt>
    <dgm:pt modelId="{E7E5273F-5B05-4AB4-B29F-991AB9A6E1D1}" type="pres">
      <dgm:prSet presAssocID="{C4A3A37D-98D9-44FC-8908-6A11AA210448}" presName="background3" presStyleLbl="node3" presStyleIdx="1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3BB4737-47F3-4572-8378-5E2CE1913941}" type="pres">
      <dgm:prSet presAssocID="{C4A3A37D-98D9-44FC-8908-6A11AA210448}" presName="text3" presStyleLbl="fgAcc3" presStyleIdx="1" presStyleCnt="3" custScaleX="118686" custLinFactNeighborX="2197" custLinFactNeighborY="-5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F701DD-7AAB-49CF-988A-CA9B6E4197B1}" type="pres">
      <dgm:prSet presAssocID="{C4A3A37D-98D9-44FC-8908-6A11AA210448}" presName="hierChild4" presStyleCnt="0"/>
      <dgm:spPr/>
    </dgm:pt>
    <dgm:pt modelId="{A7F2E661-8E28-471B-A73B-62FCD5A0A182}" type="pres">
      <dgm:prSet presAssocID="{A07BBB44-1A32-4D51-BE73-1593502C89F2}" presName="Name23" presStyleLbl="parChTrans1D4" presStyleIdx="2" presStyleCnt="4"/>
      <dgm:spPr/>
      <dgm:t>
        <a:bodyPr/>
        <a:lstStyle/>
        <a:p>
          <a:endParaRPr lang="en-US"/>
        </a:p>
      </dgm:t>
    </dgm:pt>
    <dgm:pt modelId="{2C9D7ED1-519C-46AA-A06C-2E50F567BFA0}" type="pres">
      <dgm:prSet presAssocID="{B1D27220-C227-41B4-8D2C-68B6F3E6A570}" presName="hierRoot4" presStyleCnt="0"/>
      <dgm:spPr/>
    </dgm:pt>
    <dgm:pt modelId="{6EC17F6C-08DC-4388-90D7-B35A01ABEA57}" type="pres">
      <dgm:prSet presAssocID="{B1D27220-C227-41B4-8D2C-68B6F3E6A570}" presName="composite4" presStyleCnt="0"/>
      <dgm:spPr/>
    </dgm:pt>
    <dgm:pt modelId="{76C301CD-95AE-4559-B02C-7A4CB900DF0D}" type="pres">
      <dgm:prSet presAssocID="{B1D27220-C227-41B4-8D2C-68B6F3E6A570}" presName="background4" presStyleLbl="node4" presStyleIdx="2" presStyleCnt="4"/>
      <dgm:spPr/>
    </dgm:pt>
    <dgm:pt modelId="{9277C81C-AFFC-48F6-9458-694CC0572155}" type="pres">
      <dgm:prSet presAssocID="{B1D27220-C227-41B4-8D2C-68B6F3E6A570}" presName="text4" presStyleLbl="fgAcc4" presStyleIdx="2" presStyleCnt="4" custScaleX="62843" custLinFactNeighborX="26098" custLinFactNeighborY="-12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3B0D4-483A-4415-A71D-0A96659D0357}" type="pres">
      <dgm:prSet presAssocID="{B1D27220-C227-41B4-8D2C-68B6F3E6A570}" presName="hierChild5" presStyleCnt="0"/>
      <dgm:spPr/>
    </dgm:pt>
    <dgm:pt modelId="{C32AB204-53AE-4429-8D36-22B49178B512}" type="pres">
      <dgm:prSet presAssocID="{7BE28977-3956-492D-A27A-D6B5781E485F}" presName="Name10" presStyleLbl="parChTrans1D2" presStyleIdx="2" presStyleCnt="3"/>
      <dgm:spPr/>
      <dgm:t>
        <a:bodyPr/>
        <a:lstStyle/>
        <a:p>
          <a:endParaRPr lang="en-US"/>
        </a:p>
      </dgm:t>
    </dgm:pt>
    <dgm:pt modelId="{E33971C8-0CEB-4137-B2D3-B26099EF4E35}" type="pres">
      <dgm:prSet presAssocID="{04DB6436-61E3-4EB0-85CF-C15E10A43EC3}" presName="hierRoot2" presStyleCnt="0"/>
      <dgm:spPr/>
    </dgm:pt>
    <dgm:pt modelId="{46F38FF8-7B2F-4D31-BBD0-994149AB9340}" type="pres">
      <dgm:prSet presAssocID="{04DB6436-61E3-4EB0-85CF-C15E10A43EC3}" presName="composite2" presStyleCnt="0"/>
      <dgm:spPr/>
    </dgm:pt>
    <dgm:pt modelId="{F8DE36AE-014D-4669-9113-AE66CAB770E6}" type="pres">
      <dgm:prSet presAssocID="{04DB6436-61E3-4EB0-85CF-C15E10A43EC3}" presName="background2" presStyleLbl="node2" presStyleIdx="2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3760F13-78F6-48BD-B513-C76665C27F2B}" type="pres">
      <dgm:prSet presAssocID="{04DB6436-61E3-4EB0-85CF-C15E10A43EC3}" presName="text2" presStyleLbl="fgAcc2" presStyleIdx="2" presStyleCnt="3" custScaleX="119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8032B9-8F81-40C6-A97D-82867BD1FB24}" type="pres">
      <dgm:prSet presAssocID="{04DB6436-61E3-4EB0-85CF-C15E10A43EC3}" presName="hierChild3" presStyleCnt="0"/>
      <dgm:spPr/>
    </dgm:pt>
    <dgm:pt modelId="{91CAF45D-2A95-4EF2-9792-65870BD0EC6A}" type="pres">
      <dgm:prSet presAssocID="{F485B00D-4328-4F1F-9F7B-EBBF0DABA3F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051FC3B3-C525-4EDF-8DBA-A8856A91647D}" type="pres">
      <dgm:prSet presAssocID="{5EA4109A-A2E4-4847-AEF2-ADF1C7847AF3}" presName="hierRoot3" presStyleCnt="0"/>
      <dgm:spPr/>
    </dgm:pt>
    <dgm:pt modelId="{A7900E05-2802-4078-9F85-F86950B2553E}" type="pres">
      <dgm:prSet presAssocID="{5EA4109A-A2E4-4847-AEF2-ADF1C7847AF3}" presName="composite3" presStyleCnt="0"/>
      <dgm:spPr/>
    </dgm:pt>
    <dgm:pt modelId="{3614D70C-9723-441C-A0F6-B547CCBBD1B9}" type="pres">
      <dgm:prSet presAssocID="{5EA4109A-A2E4-4847-AEF2-ADF1C7847AF3}" presName="background3" presStyleLbl="node3" presStyleIdx="2" presStyleCnt="3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E5C44AD-0281-4621-8EC7-C68C948F89D0}" type="pres">
      <dgm:prSet presAssocID="{5EA4109A-A2E4-4847-AEF2-ADF1C7847AF3}" presName="text3" presStyleLbl="fgAcc3" presStyleIdx="2" presStyleCnt="3" custScaleX="119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B99964-27A6-4672-BB3B-97A289B5ADEB}" type="pres">
      <dgm:prSet presAssocID="{5EA4109A-A2E4-4847-AEF2-ADF1C7847AF3}" presName="hierChild4" presStyleCnt="0"/>
      <dgm:spPr/>
    </dgm:pt>
    <dgm:pt modelId="{5CF730B0-1880-44FA-8998-200943B0DD63}" type="pres">
      <dgm:prSet presAssocID="{40FDDB76-A16E-4057-B28C-28BA0AA3CE6D}" presName="Name23" presStyleLbl="parChTrans1D4" presStyleIdx="3" presStyleCnt="4"/>
      <dgm:spPr/>
      <dgm:t>
        <a:bodyPr/>
        <a:lstStyle/>
        <a:p>
          <a:endParaRPr lang="en-US"/>
        </a:p>
      </dgm:t>
    </dgm:pt>
    <dgm:pt modelId="{D88AD608-CA03-459B-8710-0866DFBC628A}" type="pres">
      <dgm:prSet presAssocID="{98038745-8911-4A1F-A7C8-38DCF4AC2740}" presName="hierRoot4" presStyleCnt="0"/>
      <dgm:spPr/>
    </dgm:pt>
    <dgm:pt modelId="{1F825993-759C-44E1-BC41-BA9464ED4116}" type="pres">
      <dgm:prSet presAssocID="{98038745-8911-4A1F-A7C8-38DCF4AC2740}" presName="composite4" presStyleCnt="0"/>
      <dgm:spPr/>
    </dgm:pt>
    <dgm:pt modelId="{603BEA41-2798-457F-9AA2-F6FF6180128A}" type="pres">
      <dgm:prSet presAssocID="{98038745-8911-4A1F-A7C8-38DCF4AC2740}" presName="background4" presStyleLbl="node4" presStyleIdx="3" presStyleCnt="4"/>
      <dgm:spPr/>
    </dgm:pt>
    <dgm:pt modelId="{3F5EB787-DEB3-4045-B18B-86D5EF76888E}" type="pres">
      <dgm:prSet presAssocID="{98038745-8911-4A1F-A7C8-38DCF4AC2740}" presName="text4" presStyleLbl="fgAcc4" presStyleIdx="3" presStyleCnt="4" custScaleX="72511" custLinFactNeighborX="14526" custLinFactNeighborY="-12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D4FA0A-7A8F-4C5F-B14F-4D5F2ACA9FED}" type="pres">
      <dgm:prSet presAssocID="{98038745-8911-4A1F-A7C8-38DCF4AC2740}" presName="hierChild5" presStyleCnt="0"/>
      <dgm:spPr/>
    </dgm:pt>
  </dgm:ptLst>
  <dgm:cxnLst>
    <dgm:cxn modelId="{412FE66C-6DAD-4583-A4F7-0EB538CCDDA7}" type="presOf" srcId="{552EB06B-C982-455D-B083-10D0048B4472}" destId="{A669D512-8806-446A-874B-249E0DEC8227}" srcOrd="0" destOrd="0" presId="urn:microsoft.com/office/officeart/2005/8/layout/hierarchy1"/>
    <dgm:cxn modelId="{199DD405-54E0-4AAA-B7E5-976CE88B2FA2}" type="presOf" srcId="{B3B57853-FEB1-4FE3-9B88-F9A514A5D420}" destId="{A6D2360C-F6EC-4082-96A8-7674CA16584D}" srcOrd="0" destOrd="0" presId="urn:microsoft.com/office/officeart/2005/8/layout/hierarchy1"/>
    <dgm:cxn modelId="{D2826983-199C-4D98-AD5E-8E4AA8C7D89E}" type="presOf" srcId="{04DB6436-61E3-4EB0-85CF-C15E10A43EC3}" destId="{73760F13-78F6-48BD-B513-C76665C27F2B}" srcOrd="0" destOrd="0" presId="urn:microsoft.com/office/officeart/2005/8/layout/hierarchy1"/>
    <dgm:cxn modelId="{41CFC4E1-CE53-4FF2-AEC4-02830DF27839}" type="presOf" srcId="{DC99F99B-45E6-426B-9FAE-2AECD24A8BF6}" destId="{2D95A56B-61E0-4F24-8E5A-0B2DF67E05DC}" srcOrd="0" destOrd="0" presId="urn:microsoft.com/office/officeart/2005/8/layout/hierarchy1"/>
    <dgm:cxn modelId="{65778C52-0D84-4FDD-A15E-775F5883B3B1}" srcId="{9EA23449-A279-4341-B7F6-B5CD258894DD}" destId="{04DB6436-61E3-4EB0-85CF-C15E10A43EC3}" srcOrd="2" destOrd="0" parTransId="{7BE28977-3956-492D-A27A-D6B5781E485F}" sibTransId="{1D4E7378-A8BE-4768-9710-942CD308A346}"/>
    <dgm:cxn modelId="{682396E3-FA3A-49DC-995D-663FD51BA09A}" type="presOf" srcId="{F485B00D-4328-4F1F-9F7B-EBBF0DABA3F7}" destId="{91CAF45D-2A95-4EF2-9792-65870BD0EC6A}" srcOrd="0" destOrd="0" presId="urn:microsoft.com/office/officeart/2005/8/layout/hierarchy1"/>
    <dgm:cxn modelId="{D831871D-E57D-4E29-B2D7-A30C6EE9A86E}" srcId="{5EA4109A-A2E4-4847-AEF2-ADF1C7847AF3}" destId="{98038745-8911-4A1F-A7C8-38DCF4AC2740}" srcOrd="0" destOrd="0" parTransId="{40FDDB76-A16E-4057-B28C-28BA0AA3CE6D}" sibTransId="{C27853B0-A2EC-40AC-9A39-1E6D9D3283F2}"/>
    <dgm:cxn modelId="{C76A4041-2102-4591-8F46-6439385BE454}" srcId="{9EA23449-A279-4341-B7F6-B5CD258894DD}" destId="{E72690E8-4E52-4795-95B0-C5EB80731FD0}" srcOrd="0" destOrd="0" parTransId="{552EB06B-C982-455D-B083-10D0048B4472}" sibTransId="{03BABCAA-CE74-4910-B08D-893C44FCADE9}"/>
    <dgm:cxn modelId="{3DBCFD58-5B8A-45D4-B2F3-65BDF431ECEB}" type="presOf" srcId="{B1D27220-C227-41B4-8D2C-68B6F3E6A570}" destId="{9277C81C-AFFC-48F6-9458-694CC0572155}" srcOrd="0" destOrd="0" presId="urn:microsoft.com/office/officeart/2005/8/layout/hierarchy1"/>
    <dgm:cxn modelId="{3EC08B7D-C74B-4D33-931B-FC3FDF69B599}" type="presOf" srcId="{8798E5AC-8804-4376-A200-0D045AF593B0}" destId="{425E4A9A-5F25-44F5-B181-EEC02ADB3A9E}" srcOrd="0" destOrd="0" presId="urn:microsoft.com/office/officeart/2005/8/layout/hierarchy1"/>
    <dgm:cxn modelId="{A9C3CD81-3714-4C5B-9D97-6D60A736E7F0}" type="presOf" srcId="{C4A3A37D-98D9-44FC-8908-6A11AA210448}" destId="{D3BB4737-47F3-4572-8378-5E2CE1913941}" srcOrd="0" destOrd="0" presId="urn:microsoft.com/office/officeart/2005/8/layout/hierarchy1"/>
    <dgm:cxn modelId="{8F5422D2-87EF-4517-99C0-67D2C5014C2F}" srcId="{8798E5AC-8804-4376-A200-0D045AF593B0}" destId="{9EA23449-A279-4341-B7F6-B5CD258894DD}" srcOrd="0" destOrd="0" parTransId="{D421178E-FACD-4056-8A01-C4CA78EBA59B}" sibTransId="{B4762FCB-3F7E-414E-8845-5EE7F9F90C2E}"/>
    <dgm:cxn modelId="{9C2081DF-AF75-47FA-8207-F3A5EB34F1AC}" srcId="{DEFEAD99-AA45-4757-A5A4-33ABB2F4EE45}" destId="{C4A3A37D-98D9-44FC-8908-6A11AA210448}" srcOrd="0" destOrd="0" parTransId="{83C99581-63A9-4C85-8283-3E151A58508B}" sibTransId="{DF8F1193-00DB-48E5-A885-7B749564024C}"/>
    <dgm:cxn modelId="{C67E8992-1F30-4585-BEF2-3DE74A7276BA}" type="presOf" srcId="{DEFEAD99-AA45-4757-A5A4-33ABB2F4EE45}" destId="{BDD48CE3-FEE6-4F88-980F-BBB3DFB81142}" srcOrd="0" destOrd="0" presId="urn:microsoft.com/office/officeart/2005/8/layout/hierarchy1"/>
    <dgm:cxn modelId="{7D1146D3-0959-4FF1-BC5D-61247A277923}" type="presOf" srcId="{A4D9AE4B-CC59-420F-8D3A-1B24E0E4D0F1}" destId="{40C69155-4901-46EF-8FBB-FA9DBC290295}" srcOrd="0" destOrd="0" presId="urn:microsoft.com/office/officeart/2005/8/layout/hierarchy1"/>
    <dgm:cxn modelId="{1A8D21B9-90A7-4D46-9199-587A484AFF7F}" srcId="{9EA23449-A279-4341-B7F6-B5CD258894DD}" destId="{DEFEAD99-AA45-4757-A5A4-33ABB2F4EE45}" srcOrd="1" destOrd="0" parTransId="{A4D9AE4B-CC59-420F-8D3A-1B24E0E4D0F1}" sibTransId="{864E0E16-9FE0-4279-B341-7AE9B8B5C69A}"/>
    <dgm:cxn modelId="{A6EFA1BE-F7A6-4763-8823-71BEC11ED63C}" type="presOf" srcId="{AB4D5BF8-898C-4D46-BADB-630AEDB92046}" destId="{E24621E7-A0C1-40BE-B41F-588305F0CE3C}" srcOrd="0" destOrd="0" presId="urn:microsoft.com/office/officeart/2005/8/layout/hierarchy1"/>
    <dgm:cxn modelId="{51406592-CA1C-497F-B696-E1A55D710F31}" type="presOf" srcId="{AA8D51D8-1119-4EB6-B76F-27C897EDF143}" destId="{D99EC120-155E-46B9-AD8F-5712235DACA1}" srcOrd="0" destOrd="0" presId="urn:microsoft.com/office/officeart/2005/8/layout/hierarchy1"/>
    <dgm:cxn modelId="{E4907717-865D-4CE1-88F6-054F4ABCB27A}" type="presOf" srcId="{9EA23449-A279-4341-B7F6-B5CD258894DD}" destId="{7F24B081-0CBF-4EEE-A68E-C5E0ED397A54}" srcOrd="0" destOrd="0" presId="urn:microsoft.com/office/officeart/2005/8/layout/hierarchy1"/>
    <dgm:cxn modelId="{E963D9C2-7B98-447C-AF85-F3D1EE33BFB6}" srcId="{E72690E8-4E52-4795-95B0-C5EB80731FD0}" destId="{AA8D51D8-1119-4EB6-B76F-27C897EDF143}" srcOrd="0" destOrd="0" parTransId="{B3B57853-FEB1-4FE3-9B88-F9A514A5D420}" sibTransId="{8F697974-A316-46B3-AC5C-465289B31618}"/>
    <dgm:cxn modelId="{E9BFB2CC-33AF-4786-9A06-4D31EB3078BF}" srcId="{04DB6436-61E3-4EB0-85CF-C15E10A43EC3}" destId="{5EA4109A-A2E4-4847-AEF2-ADF1C7847AF3}" srcOrd="0" destOrd="0" parTransId="{F485B00D-4328-4F1F-9F7B-EBBF0DABA3F7}" sibTransId="{CC09F4CD-57A7-46D0-9FE5-CC1EC21AFCC3}"/>
    <dgm:cxn modelId="{08B4C83F-A288-418D-9C17-8061B302BEDB}" type="presOf" srcId="{7BE28977-3956-492D-A27A-D6B5781E485F}" destId="{C32AB204-53AE-4429-8D36-22B49178B512}" srcOrd="0" destOrd="0" presId="urn:microsoft.com/office/officeart/2005/8/layout/hierarchy1"/>
    <dgm:cxn modelId="{FDE4C865-D8A9-40CA-B751-0036E5AB5251}" type="presOf" srcId="{11BDB203-3D32-4C9E-9910-6306B1B65DC6}" destId="{38F6F8B2-72A1-4D05-9D49-A38707AD22CE}" srcOrd="0" destOrd="0" presId="urn:microsoft.com/office/officeart/2005/8/layout/hierarchy1"/>
    <dgm:cxn modelId="{146B6502-FBE2-4C9F-943F-B9DDCEADB5CA}" type="presOf" srcId="{40FDDB76-A16E-4057-B28C-28BA0AA3CE6D}" destId="{5CF730B0-1880-44FA-8998-200943B0DD63}" srcOrd="0" destOrd="0" presId="urn:microsoft.com/office/officeart/2005/8/layout/hierarchy1"/>
    <dgm:cxn modelId="{9878BC3F-041A-492D-B5F2-C06585E52647}" type="presOf" srcId="{5EA4109A-A2E4-4847-AEF2-ADF1C7847AF3}" destId="{8E5C44AD-0281-4621-8EC7-C68C948F89D0}" srcOrd="0" destOrd="0" presId="urn:microsoft.com/office/officeart/2005/8/layout/hierarchy1"/>
    <dgm:cxn modelId="{31D7B521-FE99-4789-AAF9-C358BD5B7BF2}" srcId="{AA8D51D8-1119-4EB6-B76F-27C897EDF143}" destId="{AB4D5BF8-898C-4D46-BADB-630AEDB92046}" srcOrd="0" destOrd="0" parTransId="{FBD10F09-94B0-42DD-9549-168A8A257169}" sibTransId="{5F24D537-7DC1-4DB9-90FF-5DFEE6F6FC5D}"/>
    <dgm:cxn modelId="{5D9B493E-525A-475A-9F2C-7B844E361783}" type="presOf" srcId="{FBD10F09-94B0-42DD-9549-168A8A257169}" destId="{A4AF4CFE-D3A1-4EE7-8355-121DFA088C2A}" srcOrd="0" destOrd="0" presId="urn:microsoft.com/office/officeart/2005/8/layout/hierarchy1"/>
    <dgm:cxn modelId="{418A78C4-6B38-4AB5-B7D2-7FCD8C95222F}" srcId="{C4A3A37D-98D9-44FC-8908-6A11AA210448}" destId="{B1D27220-C227-41B4-8D2C-68B6F3E6A570}" srcOrd="0" destOrd="0" parTransId="{A07BBB44-1A32-4D51-BE73-1593502C89F2}" sibTransId="{E898C39E-C231-4990-85BF-575DE21E3D2A}"/>
    <dgm:cxn modelId="{D1B7E961-E975-4213-AF39-FA85BED7AD00}" type="presOf" srcId="{83C99581-63A9-4C85-8283-3E151A58508B}" destId="{7822D01E-E38A-4613-BA43-9D56A2211C49}" srcOrd="0" destOrd="0" presId="urn:microsoft.com/office/officeart/2005/8/layout/hierarchy1"/>
    <dgm:cxn modelId="{573F22EF-A81B-4E34-ACE1-382E16E64A00}" type="presOf" srcId="{A07BBB44-1A32-4D51-BE73-1593502C89F2}" destId="{A7F2E661-8E28-471B-A73B-62FCD5A0A182}" srcOrd="0" destOrd="0" presId="urn:microsoft.com/office/officeart/2005/8/layout/hierarchy1"/>
    <dgm:cxn modelId="{24BFAF22-80C1-4818-B24C-0AB6D6014F0A}" type="presOf" srcId="{98038745-8911-4A1F-A7C8-38DCF4AC2740}" destId="{3F5EB787-DEB3-4045-B18B-86D5EF76888E}" srcOrd="0" destOrd="0" presId="urn:microsoft.com/office/officeart/2005/8/layout/hierarchy1"/>
    <dgm:cxn modelId="{28265F49-37D7-4077-BD03-2BD34CF9F817}" type="presOf" srcId="{E72690E8-4E52-4795-95B0-C5EB80731FD0}" destId="{63FF31F5-CA1D-4CDF-B67E-8C4FA738D7F4}" srcOrd="0" destOrd="0" presId="urn:microsoft.com/office/officeart/2005/8/layout/hierarchy1"/>
    <dgm:cxn modelId="{94D776B6-4BBB-4735-BFE8-EF2EB053CB78}" srcId="{AA8D51D8-1119-4EB6-B76F-27C897EDF143}" destId="{DC99F99B-45E6-426B-9FAE-2AECD24A8BF6}" srcOrd="1" destOrd="0" parTransId="{11BDB203-3D32-4C9E-9910-6306B1B65DC6}" sibTransId="{306F25C8-C914-4527-A8D9-DD50FBEB949E}"/>
    <dgm:cxn modelId="{1BA68B0C-751F-462A-B55C-FA398F871191}" type="presParOf" srcId="{425E4A9A-5F25-44F5-B181-EEC02ADB3A9E}" destId="{4C9BBD27-3CFD-424C-8105-1367BC6EFB84}" srcOrd="0" destOrd="0" presId="urn:microsoft.com/office/officeart/2005/8/layout/hierarchy1"/>
    <dgm:cxn modelId="{67F5920D-9483-4A57-AA52-6990A716B958}" type="presParOf" srcId="{4C9BBD27-3CFD-424C-8105-1367BC6EFB84}" destId="{8928AE51-BE13-4B22-B2DB-F53A1C437809}" srcOrd="0" destOrd="0" presId="urn:microsoft.com/office/officeart/2005/8/layout/hierarchy1"/>
    <dgm:cxn modelId="{A1576D42-1B4B-4187-893B-AEB7D5659B8A}" type="presParOf" srcId="{8928AE51-BE13-4B22-B2DB-F53A1C437809}" destId="{1022D76C-254D-43CE-9D65-B3144643CAAA}" srcOrd="0" destOrd="0" presId="urn:microsoft.com/office/officeart/2005/8/layout/hierarchy1"/>
    <dgm:cxn modelId="{EC75C9F9-7956-45B2-97A2-335321C2BAB3}" type="presParOf" srcId="{8928AE51-BE13-4B22-B2DB-F53A1C437809}" destId="{7F24B081-0CBF-4EEE-A68E-C5E0ED397A54}" srcOrd="1" destOrd="0" presId="urn:microsoft.com/office/officeart/2005/8/layout/hierarchy1"/>
    <dgm:cxn modelId="{D0D85CDC-C781-46BE-8375-20A14071756A}" type="presParOf" srcId="{4C9BBD27-3CFD-424C-8105-1367BC6EFB84}" destId="{31DD644E-6811-4788-9331-8F138FE49A0E}" srcOrd="1" destOrd="0" presId="urn:microsoft.com/office/officeart/2005/8/layout/hierarchy1"/>
    <dgm:cxn modelId="{3F6E4841-05E6-49C0-96C5-988AB91073E7}" type="presParOf" srcId="{31DD644E-6811-4788-9331-8F138FE49A0E}" destId="{A669D512-8806-446A-874B-249E0DEC8227}" srcOrd="0" destOrd="0" presId="urn:microsoft.com/office/officeart/2005/8/layout/hierarchy1"/>
    <dgm:cxn modelId="{1E858BEB-548D-41F0-867E-FE03628B986F}" type="presParOf" srcId="{31DD644E-6811-4788-9331-8F138FE49A0E}" destId="{30348FD6-AAE7-4A99-806C-E29BA3F6384B}" srcOrd="1" destOrd="0" presId="urn:microsoft.com/office/officeart/2005/8/layout/hierarchy1"/>
    <dgm:cxn modelId="{FF525AC4-EF48-494A-A6B5-08FD1B35AC14}" type="presParOf" srcId="{30348FD6-AAE7-4A99-806C-E29BA3F6384B}" destId="{91A2E0B4-4090-40F7-AF58-D31930405D36}" srcOrd="0" destOrd="0" presId="urn:microsoft.com/office/officeart/2005/8/layout/hierarchy1"/>
    <dgm:cxn modelId="{859DFD05-61E1-4224-BF92-BBE7E54145A1}" type="presParOf" srcId="{91A2E0B4-4090-40F7-AF58-D31930405D36}" destId="{CC12F594-D122-4555-9370-B5736BBA1377}" srcOrd="0" destOrd="0" presId="urn:microsoft.com/office/officeart/2005/8/layout/hierarchy1"/>
    <dgm:cxn modelId="{E4B9E5D5-61A4-4CAD-A213-81A254F5CD96}" type="presParOf" srcId="{91A2E0B4-4090-40F7-AF58-D31930405D36}" destId="{63FF31F5-CA1D-4CDF-B67E-8C4FA738D7F4}" srcOrd="1" destOrd="0" presId="urn:microsoft.com/office/officeart/2005/8/layout/hierarchy1"/>
    <dgm:cxn modelId="{8B395C44-3C3A-431B-AB6E-8D258EE6F633}" type="presParOf" srcId="{30348FD6-AAE7-4A99-806C-E29BA3F6384B}" destId="{8FF977A0-B63D-4963-9159-4EE8586E5D0B}" srcOrd="1" destOrd="0" presId="urn:microsoft.com/office/officeart/2005/8/layout/hierarchy1"/>
    <dgm:cxn modelId="{89A9D6F4-19F1-4726-B086-827EC4DC58CE}" type="presParOf" srcId="{8FF977A0-B63D-4963-9159-4EE8586E5D0B}" destId="{A6D2360C-F6EC-4082-96A8-7674CA16584D}" srcOrd="0" destOrd="0" presId="urn:microsoft.com/office/officeart/2005/8/layout/hierarchy1"/>
    <dgm:cxn modelId="{F1C38E21-429F-4508-BF75-7499BECB963A}" type="presParOf" srcId="{8FF977A0-B63D-4963-9159-4EE8586E5D0B}" destId="{7FA33860-E04D-4C97-A692-B2DD50B2D7C2}" srcOrd="1" destOrd="0" presId="urn:microsoft.com/office/officeart/2005/8/layout/hierarchy1"/>
    <dgm:cxn modelId="{C6E998F8-4043-4348-A497-06817CB297DD}" type="presParOf" srcId="{7FA33860-E04D-4C97-A692-B2DD50B2D7C2}" destId="{E8BF0733-B754-47F2-8B1A-6EB4DDB45677}" srcOrd="0" destOrd="0" presId="urn:microsoft.com/office/officeart/2005/8/layout/hierarchy1"/>
    <dgm:cxn modelId="{1DA48AE4-9401-45DF-8C6F-5BF1A3086A00}" type="presParOf" srcId="{E8BF0733-B754-47F2-8B1A-6EB4DDB45677}" destId="{B857DC17-3602-4645-BE67-5EB7E6612B37}" srcOrd="0" destOrd="0" presId="urn:microsoft.com/office/officeart/2005/8/layout/hierarchy1"/>
    <dgm:cxn modelId="{6C56D65A-3A3D-4452-92FD-BAD37D950B0C}" type="presParOf" srcId="{E8BF0733-B754-47F2-8B1A-6EB4DDB45677}" destId="{D99EC120-155E-46B9-AD8F-5712235DACA1}" srcOrd="1" destOrd="0" presId="urn:microsoft.com/office/officeart/2005/8/layout/hierarchy1"/>
    <dgm:cxn modelId="{342A582B-56F7-4681-ACE6-44D8C23F82BB}" type="presParOf" srcId="{7FA33860-E04D-4C97-A692-B2DD50B2D7C2}" destId="{7E5B9160-5302-4F33-94B0-C263AD9A95E3}" srcOrd="1" destOrd="0" presId="urn:microsoft.com/office/officeart/2005/8/layout/hierarchy1"/>
    <dgm:cxn modelId="{0576154F-2C85-4F1C-896F-3ABA6C05AB68}" type="presParOf" srcId="{7E5B9160-5302-4F33-94B0-C263AD9A95E3}" destId="{A4AF4CFE-D3A1-4EE7-8355-121DFA088C2A}" srcOrd="0" destOrd="0" presId="urn:microsoft.com/office/officeart/2005/8/layout/hierarchy1"/>
    <dgm:cxn modelId="{309BBBAE-8F62-457F-B82C-3B9AA77F4E97}" type="presParOf" srcId="{7E5B9160-5302-4F33-94B0-C263AD9A95E3}" destId="{F8F50AC8-8097-425D-A4E3-68A206FC7D30}" srcOrd="1" destOrd="0" presId="urn:microsoft.com/office/officeart/2005/8/layout/hierarchy1"/>
    <dgm:cxn modelId="{45ED2646-49A5-4460-A42F-32CBEBC44000}" type="presParOf" srcId="{F8F50AC8-8097-425D-A4E3-68A206FC7D30}" destId="{88EE82CA-E297-4CA3-90CB-70E140D587F5}" srcOrd="0" destOrd="0" presId="urn:microsoft.com/office/officeart/2005/8/layout/hierarchy1"/>
    <dgm:cxn modelId="{74C9EA70-4A07-423D-8563-1E870D079634}" type="presParOf" srcId="{88EE82CA-E297-4CA3-90CB-70E140D587F5}" destId="{C56C3EFE-659E-48D6-8147-FEFF8CFC1211}" srcOrd="0" destOrd="0" presId="urn:microsoft.com/office/officeart/2005/8/layout/hierarchy1"/>
    <dgm:cxn modelId="{B56CCCCC-46B2-419F-A05A-9D612A97E937}" type="presParOf" srcId="{88EE82CA-E297-4CA3-90CB-70E140D587F5}" destId="{E24621E7-A0C1-40BE-B41F-588305F0CE3C}" srcOrd="1" destOrd="0" presId="urn:microsoft.com/office/officeart/2005/8/layout/hierarchy1"/>
    <dgm:cxn modelId="{9A347FD7-407A-45C6-930D-FF1EC3C98313}" type="presParOf" srcId="{F8F50AC8-8097-425D-A4E3-68A206FC7D30}" destId="{A9C06F17-98A4-4862-AFBA-7DE4AAC9C942}" srcOrd="1" destOrd="0" presId="urn:microsoft.com/office/officeart/2005/8/layout/hierarchy1"/>
    <dgm:cxn modelId="{0E549CD3-0A7C-4E76-BDD1-2D4D7B554786}" type="presParOf" srcId="{7E5B9160-5302-4F33-94B0-C263AD9A95E3}" destId="{38F6F8B2-72A1-4D05-9D49-A38707AD22CE}" srcOrd="2" destOrd="0" presId="urn:microsoft.com/office/officeart/2005/8/layout/hierarchy1"/>
    <dgm:cxn modelId="{1FD99415-486B-4352-9685-A7C750AF9907}" type="presParOf" srcId="{7E5B9160-5302-4F33-94B0-C263AD9A95E3}" destId="{A5B86295-DFB1-4AF5-BBF5-FED5D85AD3E1}" srcOrd="3" destOrd="0" presId="urn:microsoft.com/office/officeart/2005/8/layout/hierarchy1"/>
    <dgm:cxn modelId="{82E72AF9-80A6-4C71-89C3-A90B5A45DBF5}" type="presParOf" srcId="{A5B86295-DFB1-4AF5-BBF5-FED5D85AD3E1}" destId="{7975C680-834B-4A0F-99AF-3136DB37946C}" srcOrd="0" destOrd="0" presId="urn:microsoft.com/office/officeart/2005/8/layout/hierarchy1"/>
    <dgm:cxn modelId="{DE99BC4B-8979-4810-AD46-AAF73DFCC9A5}" type="presParOf" srcId="{7975C680-834B-4A0F-99AF-3136DB37946C}" destId="{2E89A6EB-6FBD-4018-A7D0-415B83967703}" srcOrd="0" destOrd="0" presId="urn:microsoft.com/office/officeart/2005/8/layout/hierarchy1"/>
    <dgm:cxn modelId="{ED2E4A74-06F3-4361-A9EB-11AF9DEAFC3B}" type="presParOf" srcId="{7975C680-834B-4A0F-99AF-3136DB37946C}" destId="{2D95A56B-61E0-4F24-8E5A-0B2DF67E05DC}" srcOrd="1" destOrd="0" presId="urn:microsoft.com/office/officeart/2005/8/layout/hierarchy1"/>
    <dgm:cxn modelId="{BD0B36C3-D319-4266-A445-550D8611F399}" type="presParOf" srcId="{A5B86295-DFB1-4AF5-BBF5-FED5D85AD3E1}" destId="{7B52C3EF-7A4C-4CA4-8C6B-E75C8CAE88FD}" srcOrd="1" destOrd="0" presId="urn:microsoft.com/office/officeart/2005/8/layout/hierarchy1"/>
    <dgm:cxn modelId="{84320E49-87FC-42CE-B82A-4C0926687F51}" type="presParOf" srcId="{31DD644E-6811-4788-9331-8F138FE49A0E}" destId="{40C69155-4901-46EF-8FBB-FA9DBC290295}" srcOrd="2" destOrd="0" presId="urn:microsoft.com/office/officeart/2005/8/layout/hierarchy1"/>
    <dgm:cxn modelId="{163D49F5-3D8C-4838-A6EB-02D8A6CBFC71}" type="presParOf" srcId="{31DD644E-6811-4788-9331-8F138FE49A0E}" destId="{9262AD80-1407-474B-B311-07CD43D5A3F6}" srcOrd="3" destOrd="0" presId="urn:microsoft.com/office/officeart/2005/8/layout/hierarchy1"/>
    <dgm:cxn modelId="{EC431847-B6A4-4810-B1A0-55D6B674A793}" type="presParOf" srcId="{9262AD80-1407-474B-B311-07CD43D5A3F6}" destId="{C7FFD801-1C83-4705-9DC4-40ED91E7328C}" srcOrd="0" destOrd="0" presId="urn:microsoft.com/office/officeart/2005/8/layout/hierarchy1"/>
    <dgm:cxn modelId="{30B27661-D743-4A6A-BBDA-0A716C42C924}" type="presParOf" srcId="{C7FFD801-1C83-4705-9DC4-40ED91E7328C}" destId="{B9F4818B-58D9-4879-99E4-0C2B2FAEF99E}" srcOrd="0" destOrd="0" presId="urn:microsoft.com/office/officeart/2005/8/layout/hierarchy1"/>
    <dgm:cxn modelId="{39466831-173A-4A5C-A791-9AB28141ACD7}" type="presParOf" srcId="{C7FFD801-1C83-4705-9DC4-40ED91E7328C}" destId="{BDD48CE3-FEE6-4F88-980F-BBB3DFB81142}" srcOrd="1" destOrd="0" presId="urn:microsoft.com/office/officeart/2005/8/layout/hierarchy1"/>
    <dgm:cxn modelId="{B21B7BF2-366D-4C19-BF9B-BBD32D545FF1}" type="presParOf" srcId="{9262AD80-1407-474B-B311-07CD43D5A3F6}" destId="{8A47D5CD-B6F4-4D9F-A1C9-EFD686C631B9}" srcOrd="1" destOrd="0" presId="urn:microsoft.com/office/officeart/2005/8/layout/hierarchy1"/>
    <dgm:cxn modelId="{8A40355E-D0E6-4BFC-8BE4-F14B7E49A0AF}" type="presParOf" srcId="{8A47D5CD-B6F4-4D9F-A1C9-EFD686C631B9}" destId="{7822D01E-E38A-4613-BA43-9D56A2211C49}" srcOrd="0" destOrd="0" presId="urn:microsoft.com/office/officeart/2005/8/layout/hierarchy1"/>
    <dgm:cxn modelId="{7A0FDD3F-5F57-44F5-9459-65C8614183CB}" type="presParOf" srcId="{8A47D5CD-B6F4-4D9F-A1C9-EFD686C631B9}" destId="{A67FF80B-7461-4FD4-84E4-4713F5946370}" srcOrd="1" destOrd="0" presId="urn:microsoft.com/office/officeart/2005/8/layout/hierarchy1"/>
    <dgm:cxn modelId="{42ACE6C4-ACCD-47EA-A3AB-BF6C8C206678}" type="presParOf" srcId="{A67FF80B-7461-4FD4-84E4-4713F5946370}" destId="{85C2CDE5-52E6-45A0-8959-1DD3059064C1}" srcOrd="0" destOrd="0" presId="urn:microsoft.com/office/officeart/2005/8/layout/hierarchy1"/>
    <dgm:cxn modelId="{F670AEBB-E158-4C43-86F1-0DCE00709C52}" type="presParOf" srcId="{85C2CDE5-52E6-45A0-8959-1DD3059064C1}" destId="{E7E5273F-5B05-4AB4-B29F-991AB9A6E1D1}" srcOrd="0" destOrd="0" presId="urn:microsoft.com/office/officeart/2005/8/layout/hierarchy1"/>
    <dgm:cxn modelId="{1B5C56DA-99F8-44D1-AA2B-9ED62CAEBF3F}" type="presParOf" srcId="{85C2CDE5-52E6-45A0-8959-1DD3059064C1}" destId="{D3BB4737-47F3-4572-8378-5E2CE1913941}" srcOrd="1" destOrd="0" presId="urn:microsoft.com/office/officeart/2005/8/layout/hierarchy1"/>
    <dgm:cxn modelId="{BBB3363B-B068-4C46-AED7-3C6CC1C00325}" type="presParOf" srcId="{A67FF80B-7461-4FD4-84E4-4713F5946370}" destId="{82F701DD-7AAB-49CF-988A-CA9B6E4197B1}" srcOrd="1" destOrd="0" presId="urn:microsoft.com/office/officeart/2005/8/layout/hierarchy1"/>
    <dgm:cxn modelId="{3723BA2A-0FB5-43B5-9CD6-9246FB1748E9}" type="presParOf" srcId="{82F701DD-7AAB-49CF-988A-CA9B6E4197B1}" destId="{A7F2E661-8E28-471B-A73B-62FCD5A0A182}" srcOrd="0" destOrd="0" presId="urn:microsoft.com/office/officeart/2005/8/layout/hierarchy1"/>
    <dgm:cxn modelId="{27900FCF-DC06-4E1F-9AC6-4EF6A9BA2B2A}" type="presParOf" srcId="{82F701DD-7AAB-49CF-988A-CA9B6E4197B1}" destId="{2C9D7ED1-519C-46AA-A06C-2E50F567BFA0}" srcOrd="1" destOrd="0" presId="urn:microsoft.com/office/officeart/2005/8/layout/hierarchy1"/>
    <dgm:cxn modelId="{BBCD97A3-DA8F-4E5B-A63E-EE8CA6D8B106}" type="presParOf" srcId="{2C9D7ED1-519C-46AA-A06C-2E50F567BFA0}" destId="{6EC17F6C-08DC-4388-90D7-B35A01ABEA57}" srcOrd="0" destOrd="0" presId="urn:microsoft.com/office/officeart/2005/8/layout/hierarchy1"/>
    <dgm:cxn modelId="{3F9FFF83-CF07-4669-A24E-55BE12A23209}" type="presParOf" srcId="{6EC17F6C-08DC-4388-90D7-B35A01ABEA57}" destId="{76C301CD-95AE-4559-B02C-7A4CB900DF0D}" srcOrd="0" destOrd="0" presId="urn:microsoft.com/office/officeart/2005/8/layout/hierarchy1"/>
    <dgm:cxn modelId="{28FD4DD6-737A-4BAB-BCDC-8C6B190D3D12}" type="presParOf" srcId="{6EC17F6C-08DC-4388-90D7-B35A01ABEA57}" destId="{9277C81C-AFFC-48F6-9458-694CC0572155}" srcOrd="1" destOrd="0" presId="urn:microsoft.com/office/officeart/2005/8/layout/hierarchy1"/>
    <dgm:cxn modelId="{B30AF1BF-6C88-4C42-A571-0B4AFFED26BA}" type="presParOf" srcId="{2C9D7ED1-519C-46AA-A06C-2E50F567BFA0}" destId="{4A83B0D4-483A-4415-A71D-0A96659D0357}" srcOrd="1" destOrd="0" presId="urn:microsoft.com/office/officeart/2005/8/layout/hierarchy1"/>
    <dgm:cxn modelId="{3B1E7520-2897-42E6-8FE8-B57B2B900ADA}" type="presParOf" srcId="{31DD644E-6811-4788-9331-8F138FE49A0E}" destId="{C32AB204-53AE-4429-8D36-22B49178B512}" srcOrd="4" destOrd="0" presId="urn:microsoft.com/office/officeart/2005/8/layout/hierarchy1"/>
    <dgm:cxn modelId="{3E7AA8DC-383B-45FB-976D-548A8F7CB24C}" type="presParOf" srcId="{31DD644E-6811-4788-9331-8F138FE49A0E}" destId="{E33971C8-0CEB-4137-B2D3-B26099EF4E35}" srcOrd="5" destOrd="0" presId="urn:microsoft.com/office/officeart/2005/8/layout/hierarchy1"/>
    <dgm:cxn modelId="{CCC3F83A-E6A3-4254-B404-F7579C80AA22}" type="presParOf" srcId="{E33971C8-0CEB-4137-B2D3-B26099EF4E35}" destId="{46F38FF8-7B2F-4D31-BBD0-994149AB9340}" srcOrd="0" destOrd="0" presId="urn:microsoft.com/office/officeart/2005/8/layout/hierarchy1"/>
    <dgm:cxn modelId="{9AD57469-1A9B-4692-869A-374A4CBB73E8}" type="presParOf" srcId="{46F38FF8-7B2F-4D31-BBD0-994149AB9340}" destId="{F8DE36AE-014D-4669-9113-AE66CAB770E6}" srcOrd="0" destOrd="0" presId="urn:microsoft.com/office/officeart/2005/8/layout/hierarchy1"/>
    <dgm:cxn modelId="{29FBA317-C042-417B-8C4B-B9EE1C38ABC3}" type="presParOf" srcId="{46F38FF8-7B2F-4D31-BBD0-994149AB9340}" destId="{73760F13-78F6-48BD-B513-C76665C27F2B}" srcOrd="1" destOrd="0" presId="urn:microsoft.com/office/officeart/2005/8/layout/hierarchy1"/>
    <dgm:cxn modelId="{AA925CAA-A900-4B9B-97BB-798D44C98305}" type="presParOf" srcId="{E33971C8-0CEB-4137-B2D3-B26099EF4E35}" destId="{548032B9-8F81-40C6-A97D-82867BD1FB24}" srcOrd="1" destOrd="0" presId="urn:microsoft.com/office/officeart/2005/8/layout/hierarchy1"/>
    <dgm:cxn modelId="{9E789B01-0718-4DCB-8D9A-9A52F32451BD}" type="presParOf" srcId="{548032B9-8F81-40C6-A97D-82867BD1FB24}" destId="{91CAF45D-2A95-4EF2-9792-65870BD0EC6A}" srcOrd="0" destOrd="0" presId="urn:microsoft.com/office/officeart/2005/8/layout/hierarchy1"/>
    <dgm:cxn modelId="{BC0E9E71-3A1D-43DF-92FB-8123B21AA839}" type="presParOf" srcId="{548032B9-8F81-40C6-A97D-82867BD1FB24}" destId="{051FC3B3-C525-4EDF-8DBA-A8856A91647D}" srcOrd="1" destOrd="0" presId="urn:microsoft.com/office/officeart/2005/8/layout/hierarchy1"/>
    <dgm:cxn modelId="{BF764FC1-03B0-427F-BB2A-E73B8794B79A}" type="presParOf" srcId="{051FC3B3-C525-4EDF-8DBA-A8856A91647D}" destId="{A7900E05-2802-4078-9F85-F86950B2553E}" srcOrd="0" destOrd="0" presId="urn:microsoft.com/office/officeart/2005/8/layout/hierarchy1"/>
    <dgm:cxn modelId="{4753238E-F31F-4FE8-9139-314152AEEE1E}" type="presParOf" srcId="{A7900E05-2802-4078-9F85-F86950B2553E}" destId="{3614D70C-9723-441C-A0F6-B547CCBBD1B9}" srcOrd="0" destOrd="0" presId="urn:microsoft.com/office/officeart/2005/8/layout/hierarchy1"/>
    <dgm:cxn modelId="{C2761FF9-8FBF-4D4E-8932-5442FABE0EBE}" type="presParOf" srcId="{A7900E05-2802-4078-9F85-F86950B2553E}" destId="{8E5C44AD-0281-4621-8EC7-C68C948F89D0}" srcOrd="1" destOrd="0" presId="urn:microsoft.com/office/officeart/2005/8/layout/hierarchy1"/>
    <dgm:cxn modelId="{0CA0B475-0BEB-45F9-AED9-772032C8149D}" type="presParOf" srcId="{051FC3B3-C525-4EDF-8DBA-A8856A91647D}" destId="{D9B99964-27A6-4672-BB3B-97A289B5ADEB}" srcOrd="1" destOrd="0" presId="urn:microsoft.com/office/officeart/2005/8/layout/hierarchy1"/>
    <dgm:cxn modelId="{7E6EC906-AFB7-4D3A-8F20-86EFA1CA1D35}" type="presParOf" srcId="{D9B99964-27A6-4672-BB3B-97A289B5ADEB}" destId="{5CF730B0-1880-44FA-8998-200943B0DD63}" srcOrd="0" destOrd="0" presId="urn:microsoft.com/office/officeart/2005/8/layout/hierarchy1"/>
    <dgm:cxn modelId="{08DE1282-649D-4837-9981-BEA634F2F765}" type="presParOf" srcId="{D9B99964-27A6-4672-BB3B-97A289B5ADEB}" destId="{D88AD608-CA03-459B-8710-0866DFBC628A}" srcOrd="1" destOrd="0" presId="urn:microsoft.com/office/officeart/2005/8/layout/hierarchy1"/>
    <dgm:cxn modelId="{34D8D9F1-5893-46F0-914A-51CC4962A8D3}" type="presParOf" srcId="{D88AD608-CA03-459B-8710-0866DFBC628A}" destId="{1F825993-759C-44E1-BC41-BA9464ED4116}" srcOrd="0" destOrd="0" presId="urn:microsoft.com/office/officeart/2005/8/layout/hierarchy1"/>
    <dgm:cxn modelId="{726CFDDA-6C24-403B-ACA5-8AD0B3EC0788}" type="presParOf" srcId="{1F825993-759C-44E1-BC41-BA9464ED4116}" destId="{603BEA41-2798-457F-9AA2-F6FF6180128A}" srcOrd="0" destOrd="0" presId="urn:microsoft.com/office/officeart/2005/8/layout/hierarchy1"/>
    <dgm:cxn modelId="{CCAB035B-CD0B-4B5C-81F2-A16DC64935C1}" type="presParOf" srcId="{1F825993-759C-44E1-BC41-BA9464ED4116}" destId="{3F5EB787-DEB3-4045-B18B-86D5EF76888E}" srcOrd="1" destOrd="0" presId="urn:microsoft.com/office/officeart/2005/8/layout/hierarchy1"/>
    <dgm:cxn modelId="{E049063A-AFFC-499E-B79A-FFCB54471B8D}" type="presParOf" srcId="{D88AD608-CA03-459B-8710-0866DFBC628A}" destId="{4CD4FA0A-7A8F-4C5F-B14F-4D5F2ACA9FE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DE825-BFA3-4E18-BAB2-C57BA1F6C4FD}" type="datetimeFigureOut">
              <a:rPr lang="en-US" smtClean="0"/>
              <a:t>5/13/2010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A671E-8995-4443-8C81-65739B09D1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57700"/>
            <a:ext cx="566102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F496D2-E7C8-4FE8-827B-9F9202EC5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EA2C0E-8514-4462-A9E0-F1B3BBB4022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21B40-8F39-4160-A7C7-D9DA7DB9E40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7CB09-B3D8-4ADD-9A03-E4B0B60F410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7BC7F-7B5F-4D35-9C4D-0B943209C68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D2065-824D-400F-8A2B-8D316DFE284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BA35A-0FEF-4771-A120-285EA80BCF1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BE233-C6D1-4041-9D4F-769B4EB1A9E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211E2-06C7-433E-B932-3828694E9A2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E96AF-4603-46A7-9025-D985C16CB01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60887-30E5-4C1C-AFBD-7039E5E277D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EF85F-97B8-474D-9F7D-741797F4C44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E9D9-039F-4512-9DCD-A6DA2B60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3F0E-2264-4ACA-ADDB-6FCEAB235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21CC2-6448-4EAD-B71A-1F657F2BC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B717-6C30-4E1F-84FE-384E08270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A31A2-208C-4834-A5DF-F3E4E3AF0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1EB8-6CF8-4B3D-9F31-06C26266E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3FF3-49EC-467C-A451-AC7D6733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11FF8-D440-4D4E-8E19-101540DD1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2DA3-3E93-40D5-972D-FB49BFAFA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7B86-AEEB-47D5-8089-6AAF3234E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45490-B340-4E2E-8A02-57767C566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198E3E-C016-4E1C-891F-0A30BF54D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ylc.org/" TargetMode="External"/><Relationship Id="rId3" Type="http://schemas.openxmlformats.org/officeDocument/2006/relationships/hyperlink" Target="http://servicelearning.org/" TargetMode="External"/><Relationship Id="rId7" Type="http://schemas.openxmlformats.org/officeDocument/2006/relationships/hyperlink" Target="http://mc.maricopa.edu/other/engagemen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icampuscompact.org/" TargetMode="External"/><Relationship Id="rId5" Type="http://schemas.openxmlformats.org/officeDocument/2006/relationships/hyperlink" Target="http://www.compact.org/" TargetMode="External"/><Relationship Id="rId4" Type="http://schemas.openxmlformats.org/officeDocument/2006/relationships/hyperlink" Target="http://www.learnandserve.org/about/overview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2051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81000"/>
            <a:ext cx="701040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cs typeface="Tahoma" pitchFamily="34" charset="0"/>
              </a:rPr>
              <a:t>Integrating 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Community Engaged Learning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+mj-lt"/>
                <a:cs typeface="Tahoma" pitchFamily="34" charset="0"/>
              </a:rPr>
              <a:t>into First-Year Seminar Courses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228600" y="3505200"/>
            <a:ext cx="6934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Pat </a:t>
            </a:r>
            <a:r>
              <a:rPr lang="en-US" dirty="0">
                <a:solidFill>
                  <a:schemeClr val="bg1"/>
                </a:solidFill>
              </a:rPr>
              <a:t>Donohue</a:t>
            </a:r>
          </a:p>
          <a:p>
            <a:r>
              <a:rPr lang="en-US" dirty="0">
                <a:solidFill>
                  <a:schemeClr val="bg1"/>
                </a:solidFill>
              </a:rPr>
              <a:t>Director, Bonner Center for </a:t>
            </a:r>
          </a:p>
          <a:p>
            <a:r>
              <a:rPr lang="en-US" dirty="0">
                <a:solidFill>
                  <a:schemeClr val="bg1"/>
                </a:solidFill>
              </a:rPr>
              <a:t>Civic &amp; Community Engagement</a:t>
            </a:r>
          </a:p>
          <a:p>
            <a:r>
              <a:rPr lang="en-US" dirty="0">
                <a:solidFill>
                  <a:schemeClr val="bg1"/>
                </a:solidFill>
              </a:rPr>
              <a:t>609-771-2548     </a:t>
            </a:r>
          </a:p>
          <a:p>
            <a:r>
              <a:rPr lang="en-US" dirty="0">
                <a:solidFill>
                  <a:schemeClr val="bg1"/>
                </a:solidFill>
              </a:rPr>
              <a:t>pdonohue@tcnj.edu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5105400" y="5943600"/>
            <a:ext cx="388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May 13, 2010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1990" name="Picture 6" descr="http://school.discoveryeducation.com/clipart/images/booktree.gif"/>
          <p:cNvPicPr>
            <a:picLocks noChangeAspect="1" noChangeArrowheads="1"/>
          </p:cNvPicPr>
          <p:nvPr/>
        </p:nvPicPr>
        <p:blipFill>
          <a:blip r:embed="rId3">
            <a:biLevel thresh="50000"/>
          </a:blip>
          <a:srcRect/>
          <a:stretch>
            <a:fillRect/>
          </a:stretch>
        </p:blipFill>
        <p:spPr bwMode="auto">
          <a:xfrm>
            <a:off x="4114800" y="2362200"/>
            <a:ext cx="2743200" cy="41611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457200" y="1828800"/>
          <a:ext cx="8305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830580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Bonner Community Scholar Sites: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Potential FSP-CEL </a:t>
            </a:r>
            <a:r>
              <a:rPr lang="en-US" sz="2800" b="1" dirty="0" smtClean="0">
                <a:solidFill>
                  <a:schemeClr val="bg1"/>
                </a:solidFill>
              </a:rPr>
              <a:t>Partners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676400"/>
          <a:ext cx="7239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04800"/>
            <a:ext cx="7086600" cy="95410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Peer Leadership and Supervision: Bonner Scholar Team </a:t>
            </a:r>
            <a:r>
              <a:rPr lang="en-US" sz="2800" b="1" dirty="0" smtClean="0">
                <a:solidFill>
                  <a:schemeClr val="bg1"/>
                </a:solidFill>
              </a:rPr>
              <a:t>Structure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Numbers </a:t>
            </a:r>
            <a:r>
              <a:rPr lang="en-US" b="1" dirty="0" smtClean="0"/>
              <a:t>&amp; Tracks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Minimum 8-hour CEL experience</a:t>
            </a:r>
            <a:endParaRPr lang="en-US" sz="24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Curricular </a:t>
            </a:r>
            <a:r>
              <a:rPr lang="en-US" dirty="0"/>
              <a:t>Track</a:t>
            </a:r>
            <a:r>
              <a:rPr lang="en-US" dirty="0" smtClean="0"/>
              <a:t>:  42-45 FSP-CEL Courses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/>
              <a:t>Co-Curricular Track:	</a:t>
            </a:r>
            <a:r>
              <a:rPr lang="en-US" dirty="0" smtClean="0"/>
              <a:t>@ 45 CEL Days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324600"/>
            <a:ext cx="4419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+mj-lt"/>
              </a:rPr>
              <a:t>* Bonner Student-Led Floor Meetings, Four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20000" cy="4419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Complete Steps 1 &amp; 2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Report Out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838200"/>
            <a:ext cx="63246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/>
              <a:t>Activity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3"/>
          <p:cNvSpPr>
            <a:spLocks noChangeArrowheads="1"/>
          </p:cNvSpPr>
          <p:nvPr/>
        </p:nvSpPr>
        <p:spPr bwMode="auto">
          <a:xfrm>
            <a:off x="4775200" y="44196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1267" name="Rectangle 20"/>
          <p:cNvSpPr>
            <a:spLocks noChangeArrowheads="1"/>
          </p:cNvSpPr>
          <p:nvPr/>
        </p:nvSpPr>
        <p:spPr bwMode="auto">
          <a:xfrm>
            <a:off x="406400" y="44196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1268" name="Rectangle 14"/>
          <p:cNvSpPr>
            <a:spLocks noChangeArrowheads="1"/>
          </p:cNvSpPr>
          <p:nvPr/>
        </p:nvSpPr>
        <p:spPr bwMode="auto">
          <a:xfrm>
            <a:off x="4775200" y="19431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406400" y="19431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latin typeface="Tahoma" pitchFamily="34" charset="0"/>
            </a:endParaRPr>
          </a:p>
        </p:txBody>
      </p:sp>
      <p:sp>
        <p:nvSpPr>
          <p:cNvPr id="11270" name="Text Box 5"/>
          <p:cNvSpPr txBox="1">
            <a:spLocks noChangeAspect="1" noChangeArrowheads="1"/>
          </p:cNvSpPr>
          <p:nvPr/>
        </p:nvSpPr>
        <p:spPr bwMode="auto">
          <a:xfrm>
            <a:off x="0" y="228600"/>
            <a:ext cx="91440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CEL-FSP Planning Worksheet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04800" y="742950"/>
            <a:ext cx="8534400" cy="615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Step 1:  </a:t>
            </a:r>
            <a:r>
              <a:rPr lang="en-US" sz="1600" b="1" i="1" u="sng">
                <a:latin typeface="Tahoma" pitchFamily="34" charset="0"/>
              </a:rPr>
              <a:t>Taking Stock</a:t>
            </a:r>
            <a:r>
              <a:rPr lang="en-US" sz="1600" b="1">
                <a:latin typeface="Tahoma" pitchFamily="34" charset="0"/>
              </a:rPr>
              <a:t> of the </a:t>
            </a:r>
            <a:r>
              <a:rPr lang="en-US" sz="1600" b="1" i="1" u="sng">
                <a:latin typeface="Tahoma" pitchFamily="34" charset="0"/>
              </a:rPr>
              <a:t>Course</a:t>
            </a:r>
            <a:r>
              <a:rPr lang="en-US" sz="1600" b="1">
                <a:latin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latin typeface="Tahoma" pitchFamily="34" charset="0"/>
              </a:rPr>
              <a:t>Participants:  Donohue, Moody, Professor Le Morvan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38200" y="1828800"/>
            <a:ext cx="3048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      Course Overview/ Notes	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1176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5486400" y="182880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Big Questions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54864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1276" name="Text Box 22"/>
          <p:cNvSpPr txBox="1">
            <a:spLocks noChangeArrowheads="1"/>
          </p:cNvSpPr>
          <p:nvPr/>
        </p:nvSpPr>
        <p:spPr bwMode="auto">
          <a:xfrm>
            <a:off x="914400" y="4267200"/>
            <a:ext cx="28448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Learning Objectives</a:t>
            </a:r>
          </a:p>
        </p:txBody>
      </p:sp>
      <p:sp>
        <p:nvSpPr>
          <p:cNvPr id="11277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1278" name="Text Box 35"/>
          <p:cNvSpPr txBox="1">
            <a:spLocks noChangeArrowheads="1"/>
          </p:cNvSpPr>
          <p:nvPr/>
        </p:nvSpPr>
        <p:spPr bwMode="auto">
          <a:xfrm>
            <a:off x="5486400" y="428625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Main Readings</a:t>
            </a:r>
          </a:p>
        </p:txBody>
      </p:sp>
      <p:sp>
        <p:nvSpPr>
          <p:cNvPr id="11279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9600" y="2209800"/>
            <a:ext cx="3429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“Mind, Mortality and the Meaning of Life”</a:t>
            </a: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Professor Le Morvan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First-year seminar course/ 2 sections</a:t>
            </a: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32 students total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53000" y="2133600"/>
            <a:ext cx="365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i="1"/>
              <a:t>Mind</a:t>
            </a:r>
            <a:r>
              <a:rPr lang="en-US" sz="1200" i="1"/>
              <a:t>:</a:t>
            </a:r>
            <a:r>
              <a:rPr lang="en-US" sz="1200"/>
              <a:t> What is the mind? Can it exist apart from your body? </a:t>
            </a:r>
          </a:p>
          <a:p>
            <a:endParaRPr lang="en-US" sz="1200"/>
          </a:p>
          <a:p>
            <a:r>
              <a:rPr lang="en-US" sz="1200" b="1" i="1"/>
              <a:t>Mortality</a:t>
            </a:r>
            <a:r>
              <a:rPr lang="en-US" sz="1200" b="1"/>
              <a:t>:</a:t>
            </a:r>
            <a:r>
              <a:rPr lang="en-US" sz="1200"/>
              <a:t>  What is death? Is it a purely physical event? Is it a separation of soul and body? </a:t>
            </a:r>
          </a:p>
          <a:p>
            <a:endParaRPr lang="en-US" sz="1200"/>
          </a:p>
          <a:p>
            <a:r>
              <a:rPr lang="en-US" sz="1200" b="1" i="1"/>
              <a:t>Meaning of Life</a:t>
            </a:r>
            <a:r>
              <a:rPr lang="en-US" sz="1200" i="1"/>
              <a:t>: </a:t>
            </a:r>
            <a:r>
              <a:rPr lang="en-US" sz="1200"/>
              <a:t>Is there a meaning or purpose to human life? Does human life have a meaning or purpose that we ourselves do not create?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9600" y="4800600"/>
            <a:ext cx="3429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To explore centuries of research/ writings on the meaning of life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To understand philosophical/ cultural/ religious debate about mortality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Writing-intensive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7" grpId="0" build="allAtOnce"/>
      <p:bldP spid="1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3"/>
          <p:cNvSpPr>
            <a:spLocks noChangeArrowheads="1"/>
          </p:cNvSpPr>
          <p:nvPr/>
        </p:nvSpPr>
        <p:spPr bwMode="auto">
          <a:xfrm>
            <a:off x="4775200" y="4419600"/>
            <a:ext cx="40640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2291" name="Rectangle 20"/>
          <p:cNvSpPr>
            <a:spLocks noChangeArrowheads="1"/>
          </p:cNvSpPr>
          <p:nvPr/>
        </p:nvSpPr>
        <p:spPr bwMode="auto">
          <a:xfrm>
            <a:off x="406400" y="44196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2292" name="Rectangle 14"/>
          <p:cNvSpPr>
            <a:spLocks noChangeArrowheads="1"/>
          </p:cNvSpPr>
          <p:nvPr/>
        </p:nvSpPr>
        <p:spPr bwMode="auto">
          <a:xfrm>
            <a:off x="4775200" y="19431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406400" y="19431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2294" name="Text Box 5"/>
          <p:cNvSpPr txBox="1">
            <a:spLocks noChangeAspect="1" noChangeArrowheads="1"/>
          </p:cNvSpPr>
          <p:nvPr/>
        </p:nvSpPr>
        <p:spPr bwMode="auto">
          <a:xfrm>
            <a:off x="0" y="228600"/>
            <a:ext cx="91440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CEL-FSP Planning Worksheet</a:t>
            </a: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04800" y="742950"/>
            <a:ext cx="8534400" cy="615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Step 2 :  Dreaming of the Ideal CEL Experience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latin typeface="Tahoma" pitchFamily="34" charset="0"/>
              </a:rPr>
              <a:t>Participants: Donohue, Moody, Professor Le Morvan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17600" y="182880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Ideal Setting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1176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2298" name="Text Box 15"/>
          <p:cNvSpPr txBox="1">
            <a:spLocks noChangeArrowheads="1"/>
          </p:cNvSpPr>
          <p:nvPr/>
        </p:nvSpPr>
        <p:spPr bwMode="auto">
          <a:xfrm>
            <a:off x="5486400" y="182880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Ideal Population</a:t>
            </a:r>
          </a:p>
        </p:txBody>
      </p:sp>
      <p:sp>
        <p:nvSpPr>
          <p:cNvPr id="12299" name="Text Box 16"/>
          <p:cNvSpPr txBox="1">
            <a:spLocks noChangeArrowheads="1"/>
          </p:cNvSpPr>
          <p:nvPr/>
        </p:nvSpPr>
        <p:spPr bwMode="auto">
          <a:xfrm>
            <a:off x="54864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2300" name="Text Box 22"/>
          <p:cNvSpPr txBox="1">
            <a:spLocks noChangeArrowheads="1"/>
          </p:cNvSpPr>
          <p:nvPr/>
        </p:nvSpPr>
        <p:spPr bwMode="auto">
          <a:xfrm>
            <a:off x="609600" y="4286250"/>
            <a:ext cx="35052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Ideal Interaction or Activity</a:t>
            </a:r>
          </a:p>
        </p:txBody>
      </p:sp>
      <p:sp>
        <p:nvSpPr>
          <p:cNvPr id="12301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2302" name="Text Box 35"/>
          <p:cNvSpPr txBox="1">
            <a:spLocks noChangeArrowheads="1"/>
          </p:cNvSpPr>
          <p:nvPr/>
        </p:nvSpPr>
        <p:spPr bwMode="auto">
          <a:xfrm>
            <a:off x="5486400" y="428625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Ideal Schedule</a:t>
            </a:r>
          </a:p>
        </p:txBody>
      </p:sp>
      <p:sp>
        <p:nvSpPr>
          <p:cNvPr id="12303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2304" name="Rectangle 33"/>
          <p:cNvSpPr>
            <a:spLocks noChangeArrowheads="1"/>
          </p:cNvSpPr>
          <p:nvPr/>
        </p:nvSpPr>
        <p:spPr bwMode="auto">
          <a:xfrm>
            <a:off x="4775200" y="5943600"/>
            <a:ext cx="4064000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2305" name="Text Box 35"/>
          <p:cNvSpPr txBox="1">
            <a:spLocks noChangeArrowheads="1"/>
          </p:cNvSpPr>
          <p:nvPr/>
        </p:nvSpPr>
        <p:spPr bwMode="auto">
          <a:xfrm>
            <a:off x="4953000" y="5829300"/>
            <a:ext cx="37338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Good Meeting Dates/Times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3400" y="22860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Senior Citizens Home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Senior Citizens Drop-In Center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22860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Senior Citizens 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Individuals facing mortality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3400" y="48006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Conversation with seniors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To elicit what brings meaning to their lives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953000" y="47244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Mid-semester (October-November)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Wednesday or Saturday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6172200"/>
            <a:ext cx="3657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Thurs. 2-4pm (office hours)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0" grpId="0" build="allAtOnce"/>
      <p:bldP spid="21" grpId="0" build="allAtOnce"/>
      <p:bldP spid="22" grpId="0" build="allAtOnce"/>
      <p:bldP spid="2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3"/>
          <p:cNvSpPr>
            <a:spLocks noChangeArrowheads="1"/>
          </p:cNvSpPr>
          <p:nvPr/>
        </p:nvSpPr>
        <p:spPr bwMode="auto">
          <a:xfrm>
            <a:off x="4775200" y="44196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406400" y="44196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4340" name="Rectangle 14"/>
          <p:cNvSpPr>
            <a:spLocks noChangeArrowheads="1"/>
          </p:cNvSpPr>
          <p:nvPr/>
        </p:nvSpPr>
        <p:spPr bwMode="auto">
          <a:xfrm>
            <a:off x="4775200" y="19431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406400" y="19431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4342" name="Text Box 5"/>
          <p:cNvSpPr txBox="1">
            <a:spLocks noChangeAspect="1" noChangeArrowheads="1"/>
          </p:cNvSpPr>
          <p:nvPr/>
        </p:nvSpPr>
        <p:spPr bwMode="auto">
          <a:xfrm>
            <a:off x="0" y="228600"/>
            <a:ext cx="91440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CEL-FSP Planning Worksheet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04800" y="742950"/>
            <a:ext cx="8534400" cy="615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Step 3: Searching for the Right Community Partner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latin typeface="Tahoma" pitchFamily="34" charset="0"/>
              </a:rPr>
              <a:t>Participants: Donohue &amp; Moody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09600" y="1828800"/>
            <a:ext cx="3505200" cy="815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Current Campus Partners</a:t>
            </a:r>
          </a:p>
          <a:p>
            <a:pPr algn="ctr">
              <a:spcBef>
                <a:spcPct val="50000"/>
              </a:spcBef>
            </a:pPr>
            <a:r>
              <a:rPr lang="en-US" sz="1100" b="1">
                <a:latin typeface="Tahoma" pitchFamily="34" charset="0"/>
              </a:rPr>
              <a:t>Which trusted/ known non-profit partners </a:t>
            </a:r>
          </a:p>
          <a:p>
            <a:pPr algn="ctr">
              <a:spcBef>
                <a:spcPct val="50000"/>
              </a:spcBef>
            </a:pPr>
            <a:r>
              <a:rPr lang="en-US" sz="1100" b="1">
                <a:latin typeface="Tahoma" pitchFamily="34" charset="0"/>
              </a:rPr>
              <a:t>might be a good fit?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11176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5029200" y="1828800"/>
            <a:ext cx="3352800" cy="900113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Recommended Partners</a:t>
            </a:r>
          </a:p>
          <a:p>
            <a:pPr algn="ctr">
              <a:spcBef>
                <a:spcPct val="50000"/>
              </a:spcBef>
            </a:pPr>
            <a:r>
              <a:rPr lang="en-US" sz="1100" b="1">
                <a:latin typeface="Tahoma" pitchFamily="34" charset="0"/>
              </a:rPr>
              <a:t>Do we have any colleagues in other departments or in the community who can make a personal recommendation?</a:t>
            </a:r>
            <a:endParaRPr lang="en-US" sz="1400" b="1">
              <a:latin typeface="Tahoma" pitchFamily="34" charset="0"/>
            </a:endParaRPr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5486400" y="15240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4348" name="Text Box 22"/>
          <p:cNvSpPr txBox="1">
            <a:spLocks noChangeArrowheads="1"/>
          </p:cNvSpPr>
          <p:nvPr/>
        </p:nvSpPr>
        <p:spPr bwMode="auto">
          <a:xfrm>
            <a:off x="609600" y="4286250"/>
            <a:ext cx="3505200" cy="730250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Other Possible Partners</a:t>
            </a:r>
          </a:p>
          <a:p>
            <a:pPr algn="ctr">
              <a:spcBef>
                <a:spcPct val="50000"/>
              </a:spcBef>
            </a:pPr>
            <a:r>
              <a:rPr lang="en-US" sz="1100" b="1">
                <a:latin typeface="Tahoma" pitchFamily="34" charset="0"/>
              </a:rPr>
              <a:t>What organizations have we found by conducting some “research”?</a:t>
            </a:r>
          </a:p>
        </p:txBody>
      </p:sp>
      <p:sp>
        <p:nvSpPr>
          <p:cNvPr id="14349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4350" name="Text Box 35"/>
          <p:cNvSpPr txBox="1">
            <a:spLocks noChangeArrowheads="1"/>
          </p:cNvSpPr>
          <p:nvPr/>
        </p:nvSpPr>
        <p:spPr bwMode="auto">
          <a:xfrm>
            <a:off x="5029200" y="4286250"/>
            <a:ext cx="35814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Potential Projects to Pitch to Partner</a:t>
            </a:r>
          </a:p>
        </p:txBody>
      </p:sp>
      <p:sp>
        <p:nvSpPr>
          <p:cNvPr id="14351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3400" y="2819400"/>
            <a:ext cx="3657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ahoma" pitchFamily="34" charset="0"/>
                <a:cs typeface="Tahoma" pitchFamily="34" charset="0"/>
              </a:rPr>
              <a:t>Greenwood House Home for the Jewish Aged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" y="5105400"/>
            <a:ext cx="3657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ahoma" pitchFamily="34" charset="0"/>
                <a:cs typeface="Tahoma" pitchFamily="34" charset="0"/>
              </a:rPr>
              <a:t>Stony Brook Assisted Living – Liz found via web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76800" y="32004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ahoma" pitchFamily="34" charset="0"/>
                <a:cs typeface="Tahoma" pitchFamily="34" charset="0"/>
              </a:rPr>
              <a:t>Spruill – City Department of Health recommends </a:t>
            </a: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T. Smith, the Director of City Senior Drop-in Centers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953000" y="4876800"/>
            <a:ext cx="365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ahoma" pitchFamily="34" charset="0"/>
                <a:cs typeface="Tahoma" pitchFamily="34" charset="0"/>
              </a:rPr>
              <a:t>Conversations with Seniors lead to “</a:t>
            </a:r>
            <a:r>
              <a:rPr lang="en-US" sz="1200" b="1">
                <a:latin typeface="Tahoma" pitchFamily="34" charset="0"/>
                <a:cs typeface="Tahoma" pitchFamily="34" charset="0"/>
              </a:rPr>
              <a:t>Resident Profile Publication</a:t>
            </a:r>
            <a:r>
              <a:rPr lang="en-US" sz="1200">
                <a:latin typeface="Tahoma" pitchFamily="34" charset="0"/>
                <a:cs typeface="Tahoma" pitchFamily="34" charset="0"/>
              </a:rPr>
              <a:t>” (pictures and personal stories) that inform staff/vols/other residents and further develop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3"/>
          <p:cNvSpPr>
            <a:spLocks noChangeArrowheads="1"/>
          </p:cNvSpPr>
          <p:nvPr/>
        </p:nvSpPr>
        <p:spPr bwMode="auto">
          <a:xfrm>
            <a:off x="4775200" y="3486150"/>
            <a:ext cx="4064000" cy="2343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5363" name="Rectangle 20"/>
          <p:cNvSpPr>
            <a:spLocks noChangeArrowheads="1"/>
          </p:cNvSpPr>
          <p:nvPr/>
        </p:nvSpPr>
        <p:spPr bwMode="auto">
          <a:xfrm>
            <a:off x="406400" y="3486150"/>
            <a:ext cx="3860800" cy="299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5364" name="Rectangle 14"/>
          <p:cNvSpPr>
            <a:spLocks noChangeArrowheads="1"/>
          </p:cNvSpPr>
          <p:nvPr/>
        </p:nvSpPr>
        <p:spPr bwMode="auto">
          <a:xfrm>
            <a:off x="4775200" y="1943100"/>
            <a:ext cx="4064000" cy="12573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406400" y="1943100"/>
            <a:ext cx="3860800" cy="1314450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5366" name="Text Box 5"/>
          <p:cNvSpPr txBox="1">
            <a:spLocks noChangeAspect="1"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CEL-FSP Planning Worksheet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304800" y="457200"/>
            <a:ext cx="8534400" cy="615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Step  4:  Taking Stock of Partner Interest &amp; Capacity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latin typeface="Tahoma" pitchFamily="34" charset="0"/>
              </a:rPr>
              <a:t>Participants: Donohue and Lamar/ Greenwood House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3400" y="1828800"/>
            <a:ext cx="35814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Interest in This Class-Based Resource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11176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4953000" y="1828800"/>
            <a:ext cx="3733800" cy="5238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Interest in Rough Draft Project Ideas &amp; Time Frames</a:t>
            </a:r>
          </a:p>
        </p:txBody>
      </p:sp>
      <p:sp>
        <p:nvSpPr>
          <p:cNvPr id="15371" name="Text Box 16"/>
          <p:cNvSpPr txBox="1">
            <a:spLocks noChangeArrowheads="1"/>
          </p:cNvSpPr>
          <p:nvPr/>
        </p:nvSpPr>
        <p:spPr bwMode="auto">
          <a:xfrm>
            <a:off x="54864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5372" name="Text Box 22"/>
          <p:cNvSpPr txBox="1">
            <a:spLocks noChangeArrowheads="1"/>
          </p:cNvSpPr>
          <p:nvPr/>
        </p:nvSpPr>
        <p:spPr bwMode="auto">
          <a:xfrm>
            <a:off x="533400" y="3371850"/>
            <a:ext cx="35814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Clarifying Partner Interest/Needs</a:t>
            </a:r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5374" name="Text Box 35"/>
          <p:cNvSpPr txBox="1">
            <a:spLocks noChangeArrowheads="1"/>
          </p:cNvSpPr>
          <p:nvPr/>
        </p:nvSpPr>
        <p:spPr bwMode="auto">
          <a:xfrm>
            <a:off x="5181600" y="3371850"/>
            <a:ext cx="33528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Updated Project Idea(s)</a:t>
            </a:r>
          </a:p>
        </p:txBody>
      </p:sp>
      <p:sp>
        <p:nvSpPr>
          <p:cNvPr id="15375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5376" name="Text Box 35"/>
          <p:cNvSpPr txBox="1">
            <a:spLocks noChangeArrowheads="1"/>
          </p:cNvSpPr>
          <p:nvPr/>
        </p:nvSpPr>
        <p:spPr bwMode="auto">
          <a:xfrm>
            <a:off x="1727200" y="1428750"/>
            <a:ext cx="5588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Organization/Contact:</a:t>
            </a:r>
          </a:p>
        </p:txBody>
      </p:sp>
      <p:sp>
        <p:nvSpPr>
          <p:cNvPr id="15377" name="Rectangle 33"/>
          <p:cNvSpPr>
            <a:spLocks noChangeArrowheads="1"/>
          </p:cNvSpPr>
          <p:nvPr/>
        </p:nvSpPr>
        <p:spPr bwMode="auto">
          <a:xfrm>
            <a:off x="4775200" y="6057900"/>
            <a:ext cx="406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5378" name="Text Box 35"/>
          <p:cNvSpPr txBox="1">
            <a:spLocks noChangeArrowheads="1"/>
          </p:cNvSpPr>
          <p:nvPr/>
        </p:nvSpPr>
        <p:spPr bwMode="auto">
          <a:xfrm>
            <a:off x="4953000" y="5886450"/>
            <a:ext cx="37338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Good Meeting Dates/Times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3400" y="4038600"/>
            <a:ext cx="350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Interest – to keep seniors engaged physically and mentally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Desire to increase number of visitors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886200" y="4114800"/>
            <a:ext cx="1447800" cy="457200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410200" y="3733800"/>
            <a:ext cx="2971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200">
                <a:latin typeface="Tahoma" pitchFamily="34" charset="0"/>
                <a:ea typeface="Calibri" pitchFamily="34" charset="0"/>
                <a:cs typeface="Tahoma" pitchFamily="34" charset="0"/>
              </a:rPr>
              <a:t>Students could plug into regular activities or deliver own mini program (chess, current events discussion)</a:t>
            </a:r>
          </a:p>
          <a:p>
            <a:pPr eaLnBrk="0" hangingPunct="0"/>
            <a:endParaRPr lang="en-US" sz="900">
              <a:ea typeface="Calibri" pitchFamily="34" charset="0"/>
              <a:cs typeface="Tahoma" pitchFamily="34" charset="0"/>
            </a:endParaRPr>
          </a:p>
          <a:p>
            <a:pPr eaLnBrk="0" hangingPunct="0"/>
            <a:r>
              <a:rPr lang="en-US" sz="1200">
                <a:latin typeface="Tahoma" pitchFamily="34" charset="0"/>
                <a:ea typeface="Calibri" pitchFamily="34" charset="0"/>
                <a:cs typeface="Tahoma" pitchFamily="34" charset="0"/>
              </a:rPr>
              <a:t>Students eat lunch and plan for afternoon session</a:t>
            </a:r>
          </a:p>
          <a:p>
            <a:pPr eaLnBrk="0" hangingPunct="0"/>
            <a:endParaRPr lang="en-US" sz="900">
              <a:ea typeface="Calibri" pitchFamily="34" charset="0"/>
              <a:cs typeface="Tahoma" pitchFamily="34" charset="0"/>
            </a:endParaRPr>
          </a:p>
          <a:p>
            <a:pPr eaLnBrk="0" hangingPunct="0"/>
            <a:r>
              <a:rPr lang="en-US" sz="1200">
                <a:latin typeface="Tahoma" pitchFamily="34" charset="0"/>
                <a:ea typeface="Calibri" pitchFamily="34" charset="0"/>
                <a:cs typeface="Tahoma" pitchFamily="34" charset="0"/>
              </a:rPr>
              <a:t>Students could complete 1:1 interviews</a:t>
            </a:r>
          </a:p>
          <a:p>
            <a:pPr eaLnBrk="0" hangingPunct="0"/>
            <a:endParaRPr lang="en-US" sz="120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eaLnBrk="0" hangingPunct="0"/>
            <a:r>
              <a:rPr lang="en-US" sz="1200">
                <a:latin typeface="Tahoma" pitchFamily="34" charset="0"/>
                <a:ea typeface="Calibri" pitchFamily="34" charset="0"/>
                <a:cs typeface="Tahoma" pitchFamily="34" charset="0"/>
              </a:rPr>
              <a:t>After project – Students could create profiles and distribute to center</a:t>
            </a:r>
            <a:endParaRPr lang="en-US" sz="900">
              <a:ea typeface="Calibri" pitchFamily="34" charset="0"/>
              <a:cs typeface="Tahoma" pitchFamily="34" charset="0"/>
            </a:endParaRPr>
          </a:p>
        </p:txBody>
      </p:sp>
      <p:sp>
        <p:nvSpPr>
          <p:cNvPr id="15382" name="TextBox 22"/>
          <p:cNvSpPr txBox="1">
            <a:spLocks noChangeArrowheads="1"/>
          </p:cNvSpPr>
          <p:nvPr/>
        </p:nvSpPr>
        <p:spPr bwMode="auto">
          <a:xfrm>
            <a:off x="4114800" y="1447800"/>
            <a:ext cx="205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Lamar, Greenwood House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9600" y="2286000"/>
            <a:ext cx="3505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Yes, very excited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05400" y="2438400"/>
            <a:ext cx="3505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Yes, Wed timeframe works well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953000" y="6172200"/>
            <a:ext cx="3581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Thursday afternoons 2-4pm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26625" grpId="0" build="allAtOnce"/>
      <p:bldP spid="24" grpId="0" build="allAtOnce"/>
      <p:bldP spid="25" grpId="0" build="allAtOnce"/>
      <p:bldP spid="2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3"/>
          <p:cNvSpPr>
            <a:spLocks noChangeArrowheads="1"/>
          </p:cNvSpPr>
          <p:nvPr/>
        </p:nvSpPr>
        <p:spPr bwMode="auto">
          <a:xfrm>
            <a:off x="4775200" y="44196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7411" name="Rectangle 20"/>
          <p:cNvSpPr>
            <a:spLocks noChangeArrowheads="1"/>
          </p:cNvSpPr>
          <p:nvPr/>
        </p:nvSpPr>
        <p:spPr bwMode="auto">
          <a:xfrm>
            <a:off x="406400" y="44196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7412" name="Rectangle 14"/>
          <p:cNvSpPr>
            <a:spLocks noChangeArrowheads="1"/>
          </p:cNvSpPr>
          <p:nvPr/>
        </p:nvSpPr>
        <p:spPr bwMode="auto">
          <a:xfrm>
            <a:off x="4775200" y="19431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406400" y="19431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7414" name="Text Box 5"/>
          <p:cNvSpPr txBox="1">
            <a:spLocks noChangeAspect="1" noChangeArrowheads="1"/>
          </p:cNvSpPr>
          <p:nvPr/>
        </p:nvSpPr>
        <p:spPr bwMode="auto">
          <a:xfrm>
            <a:off x="0" y="228600"/>
            <a:ext cx="91440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CEL-FSP Planning Worksheet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304800" y="742950"/>
            <a:ext cx="8534400" cy="615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Step 5:  Faculty-Partner Meeting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latin typeface="Tahoma" pitchFamily="34" charset="0"/>
              </a:rPr>
              <a:t>Participants:  Center Staff, Professor Le Morvan, Lamar – Greenwood House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11200" y="1828800"/>
            <a:ext cx="31496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Updated Project Ideas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11176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7418" name="Text Box 15"/>
          <p:cNvSpPr txBox="1">
            <a:spLocks noChangeArrowheads="1"/>
          </p:cNvSpPr>
          <p:nvPr/>
        </p:nvSpPr>
        <p:spPr bwMode="auto">
          <a:xfrm>
            <a:off x="5105400" y="1828800"/>
            <a:ext cx="33528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Changes / Suggestions</a:t>
            </a:r>
          </a:p>
        </p:txBody>
      </p:sp>
      <p:sp>
        <p:nvSpPr>
          <p:cNvPr id="17419" name="Text Box 16"/>
          <p:cNvSpPr txBox="1">
            <a:spLocks noChangeArrowheads="1"/>
          </p:cNvSpPr>
          <p:nvPr/>
        </p:nvSpPr>
        <p:spPr bwMode="auto">
          <a:xfrm>
            <a:off x="54864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1117600" y="422910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Final Agenda</a:t>
            </a:r>
          </a:p>
        </p:txBody>
      </p:sp>
      <p:sp>
        <p:nvSpPr>
          <p:cNvPr id="17421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7422" name="Text Box 35"/>
          <p:cNvSpPr txBox="1">
            <a:spLocks noChangeArrowheads="1"/>
          </p:cNvSpPr>
          <p:nvPr/>
        </p:nvSpPr>
        <p:spPr bwMode="auto">
          <a:xfrm>
            <a:off x="5181600" y="4286250"/>
            <a:ext cx="31496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Next Steps</a:t>
            </a:r>
          </a:p>
        </p:txBody>
      </p:sp>
      <p:sp>
        <p:nvSpPr>
          <p:cNvPr id="17423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685800" y="4554538"/>
            <a:ext cx="3352800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200">
                <a:latin typeface="Tahoma" pitchFamily="34" charset="0"/>
                <a:ea typeface="Calibri" pitchFamily="34" charset="0"/>
                <a:cs typeface="Tahoma" pitchFamily="34" charset="0"/>
              </a:rPr>
              <a:t>9am - Students plug into regular activities or deliver own mini program</a:t>
            </a:r>
          </a:p>
          <a:p>
            <a:pPr eaLnBrk="0" hangingPunct="0"/>
            <a:endParaRPr lang="en-US" sz="900">
              <a:ea typeface="Calibri" pitchFamily="34" charset="0"/>
              <a:cs typeface="Tahoma" pitchFamily="34" charset="0"/>
            </a:endParaRPr>
          </a:p>
          <a:p>
            <a:pPr eaLnBrk="0" hangingPunct="0"/>
            <a:r>
              <a:rPr lang="en-US" sz="1200">
                <a:latin typeface="Tahoma" pitchFamily="34" charset="0"/>
                <a:ea typeface="Calibri" pitchFamily="34" charset="0"/>
                <a:cs typeface="Tahoma" pitchFamily="34" charset="0"/>
              </a:rPr>
              <a:t>Noon - Students eat lunch and plan for afternoon session</a:t>
            </a:r>
          </a:p>
          <a:p>
            <a:pPr eaLnBrk="0" hangingPunct="0"/>
            <a:endParaRPr lang="en-US" sz="900">
              <a:ea typeface="Calibri" pitchFamily="34" charset="0"/>
              <a:cs typeface="Tahoma" pitchFamily="34" charset="0"/>
            </a:endParaRPr>
          </a:p>
          <a:p>
            <a:pPr eaLnBrk="0" hangingPunct="0"/>
            <a:r>
              <a:rPr lang="en-US" sz="1200">
                <a:latin typeface="Tahoma" pitchFamily="34" charset="0"/>
                <a:ea typeface="Calibri" pitchFamily="34" charset="0"/>
                <a:cs typeface="Tahoma" pitchFamily="34" charset="0"/>
              </a:rPr>
              <a:t>12-2pm - Students complete 1:1 interviews</a:t>
            </a:r>
          </a:p>
          <a:p>
            <a:pPr eaLnBrk="0" hangingPunct="0"/>
            <a:endParaRPr lang="en-US" sz="1200"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eaLnBrk="0" hangingPunct="0"/>
            <a:r>
              <a:rPr lang="en-US" sz="1200">
                <a:latin typeface="Tahoma" pitchFamily="34" charset="0"/>
                <a:ea typeface="Calibri" pitchFamily="34" charset="0"/>
                <a:cs typeface="Tahoma" pitchFamily="34" charset="0"/>
              </a:rPr>
              <a:t>After project – Students create profiles and distribute to center</a:t>
            </a:r>
            <a:endParaRPr lang="en-US" sz="900">
              <a:ea typeface="Calibri" pitchFamily="34" charset="0"/>
              <a:cs typeface="Tahoma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09600" y="2209800"/>
            <a:ext cx="3352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200">
                <a:latin typeface="Tahoma" pitchFamily="34" charset="0"/>
                <a:cs typeface="Tahoma" pitchFamily="34" charset="0"/>
              </a:rPr>
              <a:t>Students create newsletter that includes profiles, pictures, and text to distribute to center</a:t>
            </a:r>
          </a:p>
          <a:p>
            <a:pPr eaLnBrk="0" hangingPunct="0"/>
            <a:endParaRPr lang="en-US" sz="1200"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200">
                <a:latin typeface="Tahoma" pitchFamily="34" charset="0"/>
                <a:cs typeface="Tahoma" pitchFamily="34" charset="0"/>
              </a:rPr>
              <a:t>To develop trust with senior, students spend morning with partner during his/her regular activities (Yiddish class, exercise, current events class, ceramics) and then conduct 1:1 interview in the afternoon</a:t>
            </a:r>
            <a:endParaRPr lang="en-US" sz="90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6096000" y="2590800"/>
            <a:ext cx="1447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200">
                <a:latin typeface="Tahoma" pitchFamily="34" charset="0"/>
                <a:cs typeface="Tahoma" pitchFamily="34" charset="0"/>
              </a:rPr>
              <a:t>See final agenda</a:t>
            </a:r>
            <a:endParaRPr lang="en-US" sz="90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105400" y="4800600"/>
            <a:ext cx="335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200">
                <a:latin typeface="Tahoma" pitchFamily="34" charset="0"/>
                <a:cs typeface="Tahoma" pitchFamily="34" charset="0"/>
              </a:rPr>
              <a:t>Pierre to finalize syllabus and assignments</a:t>
            </a:r>
          </a:p>
          <a:p>
            <a:pPr eaLnBrk="0" hangingPunct="0"/>
            <a:endParaRPr lang="en-US" sz="1200"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1200">
                <a:latin typeface="Tahoma" pitchFamily="34" charset="0"/>
                <a:cs typeface="Tahoma" pitchFamily="34" charset="0"/>
              </a:rPr>
              <a:t>Center staff to wrap up logistics (transportation, lunch,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7" grpId="0" build="allAtOnce"/>
      <p:bldP spid="19" grpId="0" build="allAtOnce"/>
      <p:bldP spid="20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3"/>
          <p:cNvSpPr>
            <a:spLocks noChangeArrowheads="1"/>
          </p:cNvSpPr>
          <p:nvPr/>
        </p:nvSpPr>
        <p:spPr bwMode="auto">
          <a:xfrm>
            <a:off x="4775200" y="44196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8435" name="Rectangle 20"/>
          <p:cNvSpPr>
            <a:spLocks noChangeArrowheads="1"/>
          </p:cNvSpPr>
          <p:nvPr/>
        </p:nvSpPr>
        <p:spPr bwMode="auto">
          <a:xfrm>
            <a:off x="381000" y="44196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8436" name="Rectangle 14"/>
          <p:cNvSpPr>
            <a:spLocks noChangeArrowheads="1"/>
          </p:cNvSpPr>
          <p:nvPr/>
        </p:nvSpPr>
        <p:spPr bwMode="auto">
          <a:xfrm>
            <a:off x="4775200" y="19431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406400" y="19431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8438" name="Text Box 5"/>
          <p:cNvSpPr txBox="1">
            <a:spLocks noChangeAspect="1" noChangeArrowheads="1"/>
          </p:cNvSpPr>
          <p:nvPr/>
        </p:nvSpPr>
        <p:spPr bwMode="auto">
          <a:xfrm>
            <a:off x="0" y="228600"/>
            <a:ext cx="91440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CEL-FSP Planning Worksheet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304800" y="742950"/>
            <a:ext cx="8534400" cy="615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Step 6:  Staff/Intern &amp; Logistics Plan</a:t>
            </a:r>
          </a:p>
          <a:p>
            <a:pPr algn="ctr">
              <a:spcBef>
                <a:spcPct val="50000"/>
              </a:spcBef>
            </a:pPr>
            <a:r>
              <a:rPr lang="en-US" sz="1200" b="1">
                <a:latin typeface="Tahoma" pitchFamily="34" charset="0"/>
              </a:rPr>
              <a:t>Participants: Center Staff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11200" y="1828800"/>
            <a:ext cx="31496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Assign Intern or Staff?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11176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8442" name="Text Box 15"/>
          <p:cNvSpPr txBox="1">
            <a:spLocks noChangeArrowheads="1"/>
          </p:cNvSpPr>
          <p:nvPr/>
        </p:nvSpPr>
        <p:spPr bwMode="auto">
          <a:xfrm>
            <a:off x="5105400" y="1828800"/>
            <a:ext cx="33528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Transportation Needed?</a:t>
            </a:r>
          </a:p>
        </p:txBody>
      </p:sp>
      <p:sp>
        <p:nvSpPr>
          <p:cNvPr id="18443" name="Text Box 16"/>
          <p:cNvSpPr txBox="1">
            <a:spLocks noChangeArrowheads="1"/>
          </p:cNvSpPr>
          <p:nvPr/>
        </p:nvSpPr>
        <p:spPr bwMode="auto">
          <a:xfrm>
            <a:off x="54864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8444" name="Text Box 22"/>
          <p:cNvSpPr txBox="1">
            <a:spLocks noChangeArrowheads="1"/>
          </p:cNvSpPr>
          <p:nvPr/>
        </p:nvSpPr>
        <p:spPr bwMode="auto">
          <a:xfrm>
            <a:off x="1117600" y="422910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Food Needs?</a:t>
            </a:r>
          </a:p>
        </p:txBody>
      </p:sp>
      <p:sp>
        <p:nvSpPr>
          <p:cNvPr id="18445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8446" name="Text Box 35"/>
          <p:cNvSpPr txBox="1">
            <a:spLocks noChangeArrowheads="1"/>
          </p:cNvSpPr>
          <p:nvPr/>
        </p:nvSpPr>
        <p:spPr bwMode="auto">
          <a:xfrm>
            <a:off x="5181600" y="4286250"/>
            <a:ext cx="31496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Facility/Other Needs?</a:t>
            </a:r>
          </a:p>
        </p:txBody>
      </p:sp>
      <p:sp>
        <p:nvSpPr>
          <p:cNvPr id="18447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0" y="48768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Boxed lunches from Sodexo for students – Moody to reserve and pick up on service day at 8am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81600" y="2514600"/>
            <a:ext cx="3124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2 vans reserved through Rich at Bonner Center</a:t>
            </a:r>
          </a:p>
          <a:p>
            <a:endParaRPr lang="en-US" sz="1200">
              <a:latin typeface="Tahoma" pitchFamily="34" charset="0"/>
              <a:cs typeface="Tahoma" pitchFamily="34" charset="0"/>
            </a:endParaRPr>
          </a:p>
          <a:p>
            <a:r>
              <a:rPr lang="en-US" sz="1200">
                <a:latin typeface="Tahoma" pitchFamily="34" charset="0"/>
                <a:cs typeface="Tahoma" pitchFamily="34" charset="0"/>
              </a:rPr>
              <a:t>2 Bonner Leaders will drive (R. Gale, R. Sabatini)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43000" y="2590800"/>
            <a:ext cx="2057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Moody already assigned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257800" y="4876800"/>
            <a:ext cx="3124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Director to speak to students about Greenwood House and the challenges many seniors are facing and their health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  <p:bldP spid="18" grpId="0" build="allAtOnce"/>
      <p:bldP spid="20" grpId="0" build="allAtOnce"/>
      <p:bldP spid="21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Presentation Outline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3"/>
          <p:cNvSpPr>
            <a:spLocks noChangeArrowheads="1"/>
          </p:cNvSpPr>
          <p:nvPr/>
        </p:nvSpPr>
        <p:spPr bwMode="auto">
          <a:xfrm>
            <a:off x="4775200" y="44196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9459" name="Rectangle 20"/>
          <p:cNvSpPr>
            <a:spLocks noChangeArrowheads="1"/>
          </p:cNvSpPr>
          <p:nvPr/>
        </p:nvSpPr>
        <p:spPr bwMode="auto">
          <a:xfrm>
            <a:off x="406400" y="44196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9460" name="Rectangle 14"/>
          <p:cNvSpPr>
            <a:spLocks noChangeArrowheads="1"/>
          </p:cNvSpPr>
          <p:nvPr/>
        </p:nvSpPr>
        <p:spPr bwMode="auto">
          <a:xfrm>
            <a:off x="4775200" y="1943100"/>
            <a:ext cx="40640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406400" y="1943100"/>
            <a:ext cx="38608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ahoma" pitchFamily="34" charset="0"/>
            </a:endParaRPr>
          </a:p>
        </p:txBody>
      </p:sp>
      <p:sp>
        <p:nvSpPr>
          <p:cNvPr id="19462" name="Text Box 5"/>
          <p:cNvSpPr txBox="1">
            <a:spLocks noChangeAspect="1" noChangeArrowheads="1"/>
          </p:cNvSpPr>
          <p:nvPr/>
        </p:nvSpPr>
        <p:spPr bwMode="auto">
          <a:xfrm>
            <a:off x="0" y="228600"/>
            <a:ext cx="914400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CEL-FSP Planning Worksheet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304800" y="742950"/>
            <a:ext cx="8534400" cy="708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Step 7:  Thinking About Class Assignments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Participants:  Professor &amp; Center Staff (if requested)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17600" y="182880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Level I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11176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9466" name="Text Box 15"/>
          <p:cNvSpPr txBox="1">
            <a:spLocks noChangeArrowheads="1"/>
          </p:cNvSpPr>
          <p:nvPr/>
        </p:nvSpPr>
        <p:spPr bwMode="auto">
          <a:xfrm>
            <a:off x="5486400" y="182880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Level II</a:t>
            </a:r>
          </a:p>
        </p:txBody>
      </p:sp>
      <p:sp>
        <p:nvSpPr>
          <p:cNvPr id="19467" name="Text Box 16"/>
          <p:cNvSpPr txBox="1">
            <a:spLocks noChangeArrowheads="1"/>
          </p:cNvSpPr>
          <p:nvPr/>
        </p:nvSpPr>
        <p:spPr bwMode="auto">
          <a:xfrm>
            <a:off x="5486400" y="1724025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9468" name="Text Box 22"/>
          <p:cNvSpPr txBox="1">
            <a:spLocks noChangeArrowheads="1"/>
          </p:cNvSpPr>
          <p:nvPr/>
        </p:nvSpPr>
        <p:spPr bwMode="auto">
          <a:xfrm>
            <a:off x="1117600" y="428625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Level III</a:t>
            </a:r>
          </a:p>
        </p:txBody>
      </p:sp>
      <p:sp>
        <p:nvSpPr>
          <p:cNvPr id="19469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9470" name="Text Box 35"/>
          <p:cNvSpPr txBox="1">
            <a:spLocks noChangeArrowheads="1"/>
          </p:cNvSpPr>
          <p:nvPr/>
        </p:nvSpPr>
        <p:spPr bwMode="auto">
          <a:xfrm>
            <a:off x="5486400" y="4286250"/>
            <a:ext cx="2540000" cy="307975"/>
          </a:xfrm>
          <a:prstGeom prst="rect">
            <a:avLst/>
          </a:prstGeom>
          <a:solidFill>
            <a:srgbClr val="FFFFFF"/>
          </a:solidFill>
          <a:ln w="19050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Level IV</a:t>
            </a:r>
          </a:p>
        </p:txBody>
      </p:sp>
      <p:sp>
        <p:nvSpPr>
          <p:cNvPr id="19471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3400" y="2438400"/>
            <a:ext cx="35052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 Attendance/ Service Participation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 Class Participation in Discussions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29200" y="2438400"/>
            <a:ext cx="35052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Blogging entries (Pass/Fail)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 Journal entries (Pass/Fail)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9600" y="4876800"/>
            <a:ext cx="3505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 Personal Reflection Papers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 Response Papers</a:t>
            </a:r>
          </a:p>
          <a:p>
            <a:pPr>
              <a:lnSpc>
                <a:spcPct val="200000"/>
              </a:lnSpc>
            </a:pPr>
            <a:r>
              <a:rPr lang="en-US" sz="1400">
                <a:latin typeface="Tahoma" pitchFamily="34" charset="0"/>
                <a:cs typeface="Tahoma" pitchFamily="34" charset="0"/>
              </a:rPr>
              <a:t>	(Graded with Rubric)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4876800"/>
            <a:ext cx="3505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 Research Papers </a:t>
            </a:r>
            <a:r>
              <a:rPr lang="en-US" sz="1200">
                <a:latin typeface="Tahoma" pitchFamily="34" charset="0"/>
                <a:cs typeface="Tahoma" pitchFamily="34" charset="0"/>
              </a:rPr>
              <a:t>(eg. social problem/causes)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 Class Presentations</a:t>
            </a:r>
          </a:p>
          <a:p>
            <a:pPr>
              <a:lnSpc>
                <a:spcPct val="200000"/>
              </a:lnSpc>
            </a:pPr>
            <a:r>
              <a:rPr lang="en-US" sz="1400">
                <a:latin typeface="Tahoma" pitchFamily="34" charset="0"/>
                <a:cs typeface="Tahoma" pitchFamily="34" charset="0"/>
              </a:rPr>
              <a:t>	(Graded with Rubric)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371600"/>
            <a:ext cx="7391400" cy="4267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Challenges    </a:t>
            </a:r>
            <a:r>
              <a:rPr lang="en-US" sz="4000" dirty="0" smtClean="0">
                <a:sym typeface="Wingdings" pitchFamily="2" charset="2"/>
              </a:rPr>
              <a:t></a:t>
            </a:r>
            <a:r>
              <a:rPr lang="en-US" sz="4000" dirty="0" smtClean="0">
                <a:sym typeface="Wingdings" pitchFamily="2" charset="2"/>
              </a:rPr>
              <a:t> </a:t>
            </a:r>
            <a:r>
              <a:rPr lang="en-US" sz="4000" dirty="0" smtClean="0">
                <a:sym typeface="Wingdings" pitchFamily="2" charset="2"/>
              </a:rPr>
              <a:t> </a:t>
            </a:r>
            <a:r>
              <a:rPr lang="en-US" sz="4000" dirty="0" smtClean="0"/>
              <a:t>Responses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838200"/>
            <a:ext cx="53340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3"/>
          <p:cNvSpPr txBox="1">
            <a:spLocks noChangeArrowheads="1"/>
          </p:cNvSpPr>
          <p:nvPr/>
        </p:nvSpPr>
        <p:spPr bwMode="auto">
          <a:xfrm>
            <a:off x="11176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22531" name="Text Box 36"/>
          <p:cNvSpPr txBox="1">
            <a:spLocks noChangeArrowheads="1"/>
          </p:cNvSpPr>
          <p:nvPr/>
        </p:nvSpPr>
        <p:spPr bwMode="auto">
          <a:xfrm>
            <a:off x="5486400" y="46482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/>
              <a:t>Web-Based Resources</a:t>
            </a: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457200" y="16002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National Service Learning Clearinghouse </a:t>
            </a:r>
            <a:r>
              <a:rPr lang="en-US" sz="1100">
                <a:latin typeface="Tahoma" pitchFamily="34" charset="0"/>
                <a:cs typeface="Tahoma" pitchFamily="34" charset="0"/>
              </a:rPr>
              <a:t>			           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[[</a:t>
            </a:r>
            <a:r>
              <a:rPr lang="en-US" sz="1100" u="sng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3"/>
              </a:rPr>
              <a:t>http://servicelearning.org/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]]</a:t>
            </a:r>
            <a:endParaRPr lang="en-US" sz="1100">
              <a:latin typeface="Tahoma" pitchFamily="34" charset="0"/>
              <a:cs typeface="Tahoma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Learn and Serve America			  [[</a:t>
            </a:r>
            <a:r>
              <a:rPr lang="en-US" sz="1100" u="sng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4"/>
              </a:rPr>
              <a:t>http://www.learnandserve.org/about/overview/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]]</a:t>
            </a:r>
            <a:endParaRPr lang="en-US" sz="1100">
              <a:latin typeface="Tahoma" pitchFamily="34" charset="0"/>
              <a:cs typeface="Tahoma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Campus Compact  </a:t>
            </a:r>
            <a:r>
              <a:rPr lang="en-US" sz="1100">
                <a:latin typeface="Tahoma" pitchFamily="34" charset="0"/>
                <a:cs typeface="Tahoma" pitchFamily="34" charset="0"/>
              </a:rPr>
              <a:t>						 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[[</a:t>
            </a:r>
            <a:r>
              <a:rPr lang="en-US" sz="1100" u="sng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5"/>
              </a:rPr>
              <a:t>www.compact.org</a:t>
            </a:r>
            <a:r>
              <a:rPr lang="en-US" sz="1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]]</a:t>
            </a:r>
            <a:endParaRPr lang="en-US" sz="1100" b="1">
              <a:latin typeface="Tahoma" pitchFamily="34" charset="0"/>
              <a:cs typeface="Tahoma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Michigan Campus Compact </a:t>
            </a:r>
            <a:r>
              <a:rPr lang="en-US" sz="1100">
                <a:latin typeface="Tahoma" pitchFamily="34" charset="0"/>
                <a:cs typeface="Tahoma" pitchFamily="34" charset="0"/>
              </a:rPr>
              <a:t>				      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[[</a:t>
            </a:r>
            <a:r>
              <a:rPr lang="en-US" sz="1100" u="sng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6"/>
              </a:rPr>
              <a:t>http://micampuscompact.org/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]]</a:t>
            </a:r>
            <a:endParaRPr lang="en-US" sz="1100">
              <a:latin typeface="Tahoma" pitchFamily="34" charset="0"/>
              <a:cs typeface="Tahoma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Community College National Center for Community Engagement </a:t>
            </a:r>
            <a:r>
              <a:rPr lang="en-US" sz="1100">
                <a:latin typeface="Tahoma" pitchFamily="34" charset="0"/>
                <a:cs typeface="Tahoma" pitchFamily="34" charset="0"/>
              </a:rPr>
              <a:t>     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[[</a:t>
            </a:r>
            <a:r>
              <a:rPr lang="en-US" sz="1100" u="sng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7"/>
              </a:rPr>
              <a:t>http://mc.maricopa.edu/other/engagement/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]]</a:t>
            </a:r>
            <a:endParaRPr lang="en-US" sz="1100">
              <a:latin typeface="Tahoma" pitchFamily="34" charset="0"/>
              <a:cs typeface="Tahoma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1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National Youth Leadership Council </a:t>
            </a:r>
            <a:r>
              <a:rPr lang="en-US" sz="1100">
                <a:latin typeface="Tahoma" pitchFamily="34" charset="0"/>
                <a:cs typeface="Tahoma" pitchFamily="34" charset="0"/>
              </a:rPr>
              <a:t>					       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[[</a:t>
            </a:r>
            <a:r>
              <a:rPr lang="en-US" sz="1100" u="sng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8"/>
              </a:rPr>
              <a:t>www.nylc.org/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]]</a:t>
            </a:r>
          </a:p>
          <a:p>
            <a:pPr eaLnBrk="0" hangingPunct="0">
              <a:buFont typeface="Arial" charset="0"/>
              <a:buChar char="•"/>
            </a:pPr>
            <a:endParaRPr lang="en-US" sz="11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Rubrics for Grading Student Reflections	   </a:t>
            </a:r>
            <a:r>
              <a:rPr lang="en-US" sz="1100" b="1">
                <a:latin typeface="Tahoma" pitchFamily="34" charset="0"/>
                <a:cs typeface="Tahoma" pitchFamily="34" charset="0"/>
              </a:rPr>
              <a:t>[[</a:t>
            </a:r>
            <a:r>
              <a:rPr lang="en-US" sz="1100" u="sng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Google: CSL529447.doc+service+learning+student+reflection</a:t>
            </a:r>
            <a:r>
              <a:rPr lang="en-US" sz="1100" b="1">
                <a:latin typeface="Tahoma" pitchFamily="34" charset="0"/>
                <a:cs typeface="Tahoma" pitchFamily="34" charset="0"/>
              </a:rPr>
              <a:t>]]</a:t>
            </a:r>
            <a:endParaRPr lang="en-US" sz="1100" b="1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Blogging Tools						  [[</a:t>
            </a:r>
            <a:r>
              <a:rPr lang="en-US" sz="1100" u="sng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www.blogger.com</a:t>
            </a:r>
            <a:r>
              <a:rPr lang="en-US" sz="11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]] </a:t>
            </a:r>
            <a:endParaRPr lang="en-US" sz="11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581400"/>
            <a:ext cx="8229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/>
              <a:t>TCNJ Bonner Center Contact Information</a:t>
            </a:r>
          </a:p>
        </p:txBody>
      </p:sp>
      <p:sp>
        <p:nvSpPr>
          <p:cNvPr id="22535" name="Rectangle 1"/>
          <p:cNvSpPr>
            <a:spLocks noChangeArrowheads="1"/>
          </p:cNvSpPr>
          <p:nvPr/>
        </p:nvSpPr>
        <p:spPr bwMode="auto">
          <a:xfrm>
            <a:off x="457200" y="4876800"/>
            <a:ext cx="8153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Patrick Donohue</a:t>
            </a:r>
          </a:p>
          <a:p>
            <a:r>
              <a:rPr lang="en-US" sz="1100" b="1" dirty="0">
                <a:latin typeface="Tahoma" pitchFamily="34" charset="0"/>
                <a:cs typeface="Tahoma" pitchFamily="34" charset="0"/>
              </a:rPr>
              <a:t>Director TCNJ Bonner Center</a:t>
            </a:r>
          </a:p>
          <a:p>
            <a:r>
              <a:rPr lang="en-US" sz="1100" b="1" dirty="0">
                <a:latin typeface="Tahoma" pitchFamily="34" charset="0"/>
                <a:cs typeface="Tahoma" pitchFamily="34" charset="0"/>
              </a:rPr>
              <a:t>Civic &amp; Community Engagement</a:t>
            </a:r>
          </a:p>
          <a:p>
            <a:r>
              <a:rPr lang="en-US" sz="1100" b="1" dirty="0">
                <a:latin typeface="Tahoma" pitchFamily="34" charset="0"/>
                <a:cs typeface="Tahoma" pitchFamily="34" charset="0"/>
              </a:rPr>
              <a:t>609-771-2548     </a:t>
            </a:r>
          </a:p>
          <a:p>
            <a:r>
              <a:rPr lang="en-US" sz="1100" b="1" dirty="0">
                <a:latin typeface="Tahoma" pitchFamily="34" charset="0"/>
                <a:cs typeface="Tahoma" pitchFamily="34" charset="0"/>
              </a:rPr>
              <a:t>pdonohue@tcnj.edu</a:t>
            </a:r>
          </a:p>
          <a:p>
            <a:endParaRPr lang="en-US" sz="1100" b="1" dirty="0">
              <a:latin typeface="Tahoma" pitchFamily="34" charset="0"/>
              <a:cs typeface="Tahoma" pitchFamily="34" charset="0"/>
            </a:endParaRPr>
          </a:p>
          <a:p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Brittany </a:t>
            </a:r>
            <a:r>
              <a:rPr lang="en-US" sz="1100" b="1" dirty="0" err="1" smtClean="0">
                <a:latin typeface="Tahoma" pitchFamily="34" charset="0"/>
                <a:cs typeface="Tahoma" pitchFamily="34" charset="0"/>
              </a:rPr>
              <a:t>Aydelotte</a:t>
            </a:r>
            <a:endParaRPr lang="en-US" sz="1100" b="1" dirty="0">
              <a:latin typeface="Tahoma" pitchFamily="34" charset="0"/>
              <a:cs typeface="Tahoma" pitchFamily="34" charset="0"/>
            </a:endParaRPr>
          </a:p>
          <a:p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Bonner </a:t>
            </a:r>
            <a:r>
              <a:rPr lang="en-US" sz="1100" b="1" dirty="0">
                <a:latin typeface="Tahoma" pitchFamily="34" charset="0"/>
                <a:cs typeface="Tahoma" pitchFamily="34" charset="0"/>
              </a:rPr>
              <a:t>Center for </a:t>
            </a:r>
          </a:p>
          <a:p>
            <a:r>
              <a:rPr lang="en-US" sz="1100" b="1" dirty="0">
                <a:latin typeface="Tahoma" pitchFamily="34" charset="0"/>
                <a:cs typeface="Tahoma" pitchFamily="34" charset="0"/>
              </a:rPr>
              <a:t>Civic &amp; Community Engagement</a:t>
            </a:r>
          </a:p>
          <a:p>
            <a:r>
              <a:rPr lang="en-US" sz="1100" b="1" dirty="0" smtClean="0">
                <a:latin typeface="Tahoma" pitchFamily="34" charset="0"/>
                <a:cs typeface="Tahoma" pitchFamily="34" charset="0"/>
              </a:rPr>
              <a:t>aydelot2@tcnj.edu</a:t>
            </a:r>
            <a:endParaRPr lang="en-US" sz="1100" b="1" dirty="0">
              <a:latin typeface="Tahoma" pitchFamily="34" charset="0"/>
              <a:cs typeface="Tahoma" pitchFamily="34" charset="0"/>
            </a:endParaRPr>
          </a:p>
          <a:p>
            <a:endParaRPr lang="en-US" sz="11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11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43400" y="5486400"/>
            <a:ext cx="434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4000"/>
              <a:t>[thank you]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Service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Learning/CEL &amp;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Common Ground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477000" cy="1401762"/>
          </a:xfrm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Common </a:t>
            </a:r>
            <a:r>
              <a:rPr lang="en-US" sz="3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ground, Student interest/Impact &amp; Practical </a:t>
            </a:r>
            <a:r>
              <a:rPr lang="en-US" sz="3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issues</a:t>
            </a:r>
            <a:endParaRPr lang="en-US" sz="3200" b="1" cap="all" dirty="0" smtClean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848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CEL Activities &amp; </a:t>
            </a:r>
            <a:r>
              <a:rPr lang="en-US" sz="3200" b="1" dirty="0" smtClean="0"/>
              <a:t>Projects</a:t>
            </a:r>
            <a:endParaRPr lang="en-US" sz="2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76400"/>
          <a:ext cx="8305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ight Arrow 7"/>
          <p:cNvSpPr/>
          <p:nvPr/>
        </p:nvSpPr>
        <p:spPr>
          <a:xfrm rot="5400000">
            <a:off x="-1828800" y="3733800"/>
            <a:ext cx="4419600" cy="457200"/>
          </a:xfrm>
          <a:prstGeom prst="rightArrow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>
                  <a:alpha val="75000"/>
                </a:srgbClr>
              </a:gs>
              <a:gs pos="50000">
                <a:srgbClr val="400040">
                  <a:alpha val="69000"/>
                </a:srgbClr>
              </a:gs>
              <a:gs pos="75000">
                <a:srgbClr val="8F0040">
                  <a:alpha val="50000"/>
                </a:srgbClr>
              </a:gs>
              <a:gs pos="89999">
                <a:srgbClr val="F27300">
                  <a:alpha val="47000"/>
                </a:srgbClr>
              </a:gs>
              <a:gs pos="100000">
                <a:srgbClr val="FFBF00">
                  <a:alpha val="22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-357187" y="3786187"/>
            <a:ext cx="1447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spc="190" dirty="0">
                <a:solidFill>
                  <a:schemeClr val="bg1"/>
                </a:solidFill>
                <a:latin typeface="+mj-lt"/>
              </a:rPr>
              <a:t>Deliverable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5800" y="6488668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sz="1400" dirty="0" smtClean="0"/>
              <a:t>In conjunction with a direct service experience or field trip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Mission Driven Graduation </a:t>
            </a:r>
            <a:r>
              <a:rPr lang="en-US" sz="3200" b="1" dirty="0" smtClean="0"/>
              <a:t>Requirement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Lucida Sans Unicode" pitchFamily="34" charset="0"/>
              </a:rPr>
              <a:t>	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latin typeface="Lucida Sans Unicode" pitchFamily="34" charset="0"/>
              </a:rPr>
              <a:t>“</a:t>
            </a:r>
            <a:r>
              <a:rPr lang="en-US" sz="2200" b="1" dirty="0" smtClean="0">
                <a:latin typeface="Lucida Sans Unicode" pitchFamily="34" charset="0"/>
              </a:rPr>
              <a:t>The College will be a national exemplar in the education of those who seek to sustain and advance the communities in which they live</a:t>
            </a:r>
            <a:r>
              <a:rPr lang="en-US" sz="2200" dirty="0" smtClean="0">
                <a:latin typeface="Lucida Sans Unicode" pitchFamily="34" charset="0"/>
              </a:rPr>
              <a:t>.”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Liberal Learning Program </a:t>
            </a:r>
            <a:br>
              <a:rPr lang="en-US" sz="3200" b="1" dirty="0" smtClean="0"/>
            </a:br>
            <a:r>
              <a:rPr lang="en-US" sz="3200" b="1" dirty="0" smtClean="0"/>
              <a:t>Civic Responsibilities Requirement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724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 smtClean="0">
                <a:latin typeface="Lucida Sans Unicode" pitchFamily="34" charset="0"/>
              </a:rPr>
              <a:t>Goals and Outcomes</a:t>
            </a:r>
            <a:r>
              <a:rPr lang="en-US" dirty="0" smtClean="0">
                <a:latin typeface="Lucida Sans Unicode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latin typeface="Lucida Sans Unicode" pitchFamily="34" charset="0"/>
              </a:rPr>
              <a:t>Sustaining  and advancing communities in which we live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latin typeface="Lucida Sans Unicode" pitchFamily="34" charset="0"/>
              </a:rPr>
              <a:t>Thinking critically, analytically &amp; inclusively about our society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latin typeface="Lucida Sans Unicode" pitchFamily="34" charset="0"/>
              </a:rPr>
              <a:t>Understanding issues of class, power and privilege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Lucida Sans Unicode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200" dirty="0" smtClean="0">
              <a:latin typeface="Lucida Sans Unicode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2800" i="1" dirty="0" smtClean="0">
                <a:latin typeface="Tw Cen MT" pitchFamily="34" charset="0"/>
              </a:rPr>
              <a:t> 	   </a:t>
            </a:r>
            <a:r>
              <a:rPr lang="en-US" sz="3200" b="1" dirty="0" smtClean="0"/>
              <a:t>Positive Impact/Outcome Data* 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763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248400"/>
            <a:ext cx="868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*Survey  of students participating in First Year Seminar (FSP) Community Engaged Learning (CEL)</a:t>
            </a:r>
            <a:endParaRPr lang="en-US" sz="12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4800" y="1524000"/>
          <a:ext cx="76200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990600" y="152400"/>
            <a:ext cx="6934200" cy="5847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CEL-FSP Planning </a:t>
            </a:r>
            <a:r>
              <a:rPr lang="en-US" sz="3200" b="1" dirty="0" smtClean="0"/>
              <a:t>Stages</a:t>
            </a:r>
            <a:endParaRPr lang="en-US" sz="3200" b="1" dirty="0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8534400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Tahoma" pitchFamily="34" charset="0"/>
              </a:rPr>
              <a:t>A Bonner Center CEL Advisor is assigned to each class to help shape and manage the CEL experiences and projects</a:t>
            </a:r>
            <a:endParaRPr lang="en-US" sz="1400" b="1" dirty="0">
              <a:latin typeface="Tahoma" pitchFamily="34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228600" y="3810000"/>
          <a:ext cx="8763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2" name="Group 8"/>
          <p:cNvGrpSpPr/>
          <p:nvPr/>
        </p:nvGrpSpPr>
        <p:grpSpPr>
          <a:xfrm>
            <a:off x="7848600" y="1676400"/>
            <a:ext cx="553811" cy="429028"/>
            <a:chOff x="4756362" y="296104"/>
            <a:chExt cx="553811" cy="42902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ight Arrow 9"/>
            <p:cNvSpPr/>
            <p:nvPr/>
          </p:nvSpPr>
          <p:spPr>
            <a:xfrm>
              <a:off x="4756362" y="296104"/>
              <a:ext cx="553811" cy="42902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>
              <a:off x="4756362" y="381910"/>
              <a:ext cx="425103" cy="25741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5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</TotalTime>
  <Words>1227</Words>
  <Application>Microsoft Office PowerPoint</Application>
  <PresentationFormat>Letter Paper (8.5x11 in)</PresentationFormat>
  <Paragraphs>315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Presentation Outline</vt:lpstr>
      <vt:lpstr>Service Learning/CEL &amp; Common Ground</vt:lpstr>
      <vt:lpstr>Common ground, Student interest/Impact &amp; Practical issues</vt:lpstr>
      <vt:lpstr>CEL Activities &amp; Projects</vt:lpstr>
      <vt:lpstr>Mission Driven Graduation Requirement</vt:lpstr>
      <vt:lpstr> Liberal Learning Program  Civic Responsibilities Requirement </vt:lpstr>
      <vt:lpstr>     Positive Impact/Outcome Data*  </vt:lpstr>
      <vt:lpstr>Slide 9</vt:lpstr>
      <vt:lpstr>Slide 10</vt:lpstr>
      <vt:lpstr>Slide 11</vt:lpstr>
      <vt:lpstr>Numbers &amp; Tracks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Manager/>
  <Company>The College of New Jersey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IT</dc:creator>
  <cp:keywords/>
  <dc:description/>
  <cp:lastModifiedBy>IT</cp:lastModifiedBy>
  <cp:revision>131</cp:revision>
  <dcterms:created xsi:type="dcterms:W3CDTF">2009-01-02T15:13:49Z</dcterms:created>
  <dcterms:modified xsi:type="dcterms:W3CDTF">2010-05-13T15:38:54Z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TC061026321033</vt:lpwstr>
  </property>
</Properties>
</file>